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576" y="13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0.16</c:v>
                </c:pt>
                <c:pt idx="1">
                  <c:v>0.18</c:v>
                </c:pt>
                <c:pt idx="2">
                  <c:v>0.16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01569664"/>
        <c:axId val="101571200"/>
      </c:lineChart>
      <c:catAx>
        <c:axId val="101569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1571200"/>
        <c:crosses val="autoZero"/>
        <c:auto val="1"/>
        <c:lblAlgn val="ctr"/>
        <c:lblOffset val="100"/>
        <c:noMultiLvlLbl val="0"/>
      </c:catAx>
      <c:valAx>
        <c:axId val="10157120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1569664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Лист1!$A$2:$A$18</c:f>
              <c:strCache>
                <c:ptCount val="17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СЕЛЬСКОЕ, ЛЕСНОЕ ХОЗЯЙСТВО, ОХОТА, РЫБОЛОВСТВО И РЫБОВОДСТВО</c:v>
                </c:pt>
                <c:pt idx="14">
                  <c:v>СТРОИТЕЛЬСТВО</c:v>
                </c:pt>
                <c:pt idx="15">
                  <c:v>ТОРГОВЛЯ ОПТОВАЯ И РОЗНИЧНАЯРЕМОНТ АВТОТРАНСПОРТНЫХ СРЕДСТВ И МОТОЦИКЛОВ</c:v>
                </c:pt>
                <c:pt idx="16">
                  <c:v>ТРАНСПОРТИРОВКА И ХРАНЕНИЕ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5</c:v>
                </c:pt>
                <c:pt idx="1">
                  <c:v>70</c:v>
                </c:pt>
                <c:pt idx="2">
                  <c:v>20</c:v>
                </c:pt>
                <c:pt idx="3">
                  <c:v>41</c:v>
                </c:pt>
                <c:pt idx="4">
                  <c:v>4</c:v>
                </c:pt>
                <c:pt idx="5">
                  <c:v>8</c:v>
                </c:pt>
                <c:pt idx="6">
                  <c:v>18</c:v>
                </c:pt>
                <c:pt idx="7">
                  <c:v>56</c:v>
                </c:pt>
                <c:pt idx="8">
                  <c:v>34</c:v>
                </c:pt>
                <c:pt idx="9">
                  <c:v>11</c:v>
                </c:pt>
                <c:pt idx="10">
                  <c:v>31</c:v>
                </c:pt>
                <c:pt idx="11">
                  <c:v>675</c:v>
                </c:pt>
                <c:pt idx="12">
                  <c:v>61</c:v>
                </c:pt>
                <c:pt idx="13">
                  <c:v>2</c:v>
                </c:pt>
                <c:pt idx="14">
                  <c:v>18</c:v>
                </c:pt>
                <c:pt idx="15">
                  <c:v>87</c:v>
                </c:pt>
                <c:pt idx="16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653120"/>
        <c:axId val="101659008"/>
      </c:barChart>
      <c:catAx>
        <c:axId val="10165312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101659008"/>
        <c:crosses val="autoZero"/>
        <c:auto val="1"/>
        <c:lblAlgn val="l"/>
        <c:lblOffset val="100"/>
        <c:noMultiLvlLbl val="0"/>
      </c:catAx>
      <c:valAx>
        <c:axId val="1016590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1653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270</c:v>
                </c:pt>
                <c:pt idx="1">
                  <c:v>286</c:v>
                </c:pt>
                <c:pt idx="2">
                  <c:v>196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01696256"/>
        <c:axId val="101697792"/>
      </c:lineChart>
      <c:catAx>
        <c:axId val="101696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1697792"/>
        <c:crosses val="autoZero"/>
        <c:auto val="1"/>
        <c:lblAlgn val="ctr"/>
        <c:lblOffset val="100"/>
        <c:noMultiLvlLbl val="0"/>
      </c:catAx>
      <c:valAx>
        <c:axId val="10169779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1696256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2038</c:v>
                </c:pt>
                <c:pt idx="1">
                  <c:v>2290</c:v>
                </c:pt>
                <c:pt idx="2">
                  <c:v>1208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778560"/>
        <c:axId val="101781504"/>
      </c:lineChart>
      <c:catAx>
        <c:axId val="101778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1781504"/>
        <c:crosses val="autoZero"/>
        <c:auto val="1"/>
        <c:lblAlgn val="ctr"/>
        <c:lblOffset val="100"/>
        <c:noMultiLvlLbl val="0"/>
      </c:catAx>
      <c:valAx>
        <c:axId val="10178150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1778560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A05C5-03CE-4E43-BC41-EDDB8BF9B474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EC929-0F9D-42A5-A4B9-04014ECF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33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EC929-0F9D-42A5-A4B9-04014ECFEF5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20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2896934078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2524759204"/>
              </p:ext>
            </p:extLst>
          </p:nvPr>
        </p:nvGraphicFramePr>
        <p:xfrm>
          <a:off x="2610768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992808952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4134171826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204</cp:revision>
  <dcterms:created xsi:type="dcterms:W3CDTF">2023-05-18T06:46:50Z</dcterms:created>
  <dcterms:modified xsi:type="dcterms:W3CDTF">2026-06-03T10:02:28Z</dcterms:modified>
</cp:coreProperties>
</file>