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 Medium" panose="020B0604020202020204" charset="-52"/>
      <p:regular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576" y="137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июль</c:v>
                </c:pt>
                <c:pt idx="1">
                  <c:v>август</c:v>
                </c:pt>
                <c:pt idx="2">
                  <c:v>сентябрь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0.21</c:v>
                </c:pt>
                <c:pt idx="1">
                  <c:v>0.21</c:v>
                </c:pt>
                <c:pt idx="2">
                  <c:v>0.2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0460928"/>
        <c:axId val="70462464"/>
      </c:lineChart>
      <c:catAx>
        <c:axId val="70460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0462464"/>
        <c:crosses val="autoZero"/>
        <c:auto val="1"/>
        <c:lblAlgn val="ctr"/>
        <c:lblOffset val="100"/>
        <c:noMultiLvlLbl val="0"/>
      </c:catAx>
      <c:valAx>
        <c:axId val="7046246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046092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Лист1!$A$2:$A$19</c:f>
              <c:strCache>
                <c:ptCount val="18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СЕЛЬСКОЕ, ЛЕСНОЕ ХОЗЯЙСТВО, ОХОТА, РЫБОЛОВСТВО И РЫБОВОДСТВО</c:v>
                </c:pt>
                <c:pt idx="15">
                  <c:v>СТРОИТЕЛЬСТВО</c:v>
                </c:pt>
                <c:pt idx="16">
                  <c:v>ТОРГОВЛЯ ОПТОВАЯ И РОЗНИЧНАЯРЕМОНТ АВТОТРАНСПОРТНЫХ СРЕДСТВ И МОТОЦИКЛОВ</c:v>
                </c:pt>
                <c:pt idx="17">
                  <c:v>ТРАНСПОРТИРОВКА И ХРАНЕНИЕ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11</c:v>
                </c:pt>
                <c:pt idx="1">
                  <c:v>2106</c:v>
                </c:pt>
                <c:pt idx="2">
                  <c:v>384</c:v>
                </c:pt>
                <c:pt idx="3">
                  <c:v>406</c:v>
                </c:pt>
                <c:pt idx="4">
                  <c:v>26</c:v>
                </c:pt>
                <c:pt idx="5">
                  <c:v>50</c:v>
                </c:pt>
                <c:pt idx="6">
                  <c:v>40</c:v>
                </c:pt>
                <c:pt idx="7">
                  <c:v>137</c:v>
                </c:pt>
                <c:pt idx="8">
                  <c:v>55</c:v>
                </c:pt>
                <c:pt idx="9">
                  <c:v>11</c:v>
                </c:pt>
                <c:pt idx="10">
                  <c:v>5</c:v>
                </c:pt>
                <c:pt idx="11">
                  <c:v>2140</c:v>
                </c:pt>
                <c:pt idx="12">
                  <c:v>334</c:v>
                </c:pt>
                <c:pt idx="13">
                  <c:v>117</c:v>
                </c:pt>
                <c:pt idx="14">
                  <c:v>20</c:v>
                </c:pt>
                <c:pt idx="15">
                  <c:v>29</c:v>
                </c:pt>
                <c:pt idx="16">
                  <c:v>364</c:v>
                </c:pt>
                <c:pt idx="17">
                  <c:v>224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515712"/>
        <c:axId val="70525696"/>
      </c:barChart>
      <c:catAx>
        <c:axId val="7051571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0525696"/>
        <c:crosses val="autoZero"/>
        <c:auto val="1"/>
        <c:lblAlgn val="l"/>
        <c:lblOffset val="100"/>
        <c:noMultiLvlLbl val="0"/>
      </c:catAx>
      <c:valAx>
        <c:axId val="705256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05157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июль</c:v>
                </c:pt>
                <c:pt idx="1">
                  <c:v>август</c:v>
                </c:pt>
                <c:pt idx="2">
                  <c:v>сентябрь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254</c:v>
                </c:pt>
                <c:pt idx="1">
                  <c:v>253</c:v>
                </c:pt>
                <c:pt idx="2">
                  <c:v>262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0583424"/>
        <c:axId val="70584960"/>
      </c:lineChart>
      <c:catAx>
        <c:axId val="70583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0584960"/>
        <c:crosses val="autoZero"/>
        <c:auto val="1"/>
        <c:lblAlgn val="ctr"/>
        <c:lblOffset val="100"/>
        <c:noMultiLvlLbl val="0"/>
      </c:catAx>
      <c:valAx>
        <c:axId val="7058496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058342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июль</c:v>
                </c:pt>
                <c:pt idx="1">
                  <c:v>август</c:v>
                </c:pt>
                <c:pt idx="2">
                  <c:v>сентябрь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3225</c:v>
                </c:pt>
                <c:pt idx="1">
                  <c:v>5433</c:v>
                </c:pt>
                <c:pt idx="2">
                  <c:v>6442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0632960"/>
        <c:axId val="70644096"/>
      </c:lineChart>
      <c:catAx>
        <c:axId val="70632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0644096"/>
        <c:crosses val="autoZero"/>
        <c:auto val="1"/>
        <c:lblAlgn val="ctr"/>
        <c:lblOffset val="100"/>
        <c:noMultiLvlLbl val="0"/>
      </c:catAx>
      <c:valAx>
        <c:axId val="7064409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063296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1241207663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274245960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432387833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2997159783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Medium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173</cp:revision>
  <dcterms:created xsi:type="dcterms:W3CDTF">2023-05-18T06:46:50Z</dcterms:created>
  <dcterms:modified xsi:type="dcterms:W3CDTF">2024-10-04T06:47:12Z</dcterms:modified>
</cp:coreProperties>
</file>