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" panose="020B0604020202020204" charset="-52"/>
      <p:regular r:id="rId7"/>
      <p:bold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0.23</c:v>
                </c:pt>
                <c:pt idx="1">
                  <c:v>0.22</c:v>
                </c:pt>
                <c:pt idx="2">
                  <c:v>0.21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1577472"/>
        <c:axId val="101761792"/>
      </c:lineChart>
      <c:catAx>
        <c:axId val="10157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761792"/>
        <c:crosses val="autoZero"/>
        <c:auto val="1"/>
        <c:lblAlgn val="ctr"/>
        <c:lblOffset val="100"/>
        <c:noMultiLvlLbl val="0"/>
      </c:catAx>
      <c:valAx>
        <c:axId val="1017617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57747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2</c:v>
                </c:pt>
                <c:pt idx="1">
                  <c:v>40</c:v>
                </c:pt>
                <c:pt idx="2">
                  <c:v>63</c:v>
                </c:pt>
                <c:pt idx="3">
                  <c:v>379</c:v>
                </c:pt>
                <c:pt idx="4">
                  <c:v>40</c:v>
                </c:pt>
                <c:pt idx="5">
                  <c:v>29</c:v>
                </c:pt>
                <c:pt idx="6">
                  <c:v>22</c:v>
                </c:pt>
                <c:pt idx="7">
                  <c:v>12</c:v>
                </c:pt>
                <c:pt idx="8">
                  <c:v>179</c:v>
                </c:pt>
                <c:pt idx="9">
                  <c:v>10</c:v>
                </c:pt>
                <c:pt idx="10">
                  <c:v>22</c:v>
                </c:pt>
                <c:pt idx="11">
                  <c:v>1726</c:v>
                </c:pt>
                <c:pt idx="12">
                  <c:v>140</c:v>
                </c:pt>
                <c:pt idx="13">
                  <c:v>1</c:v>
                </c:pt>
                <c:pt idx="14">
                  <c:v>1</c:v>
                </c:pt>
                <c:pt idx="15">
                  <c:v>48</c:v>
                </c:pt>
                <c:pt idx="16">
                  <c:v>197</c:v>
                </c:pt>
                <c:pt idx="17">
                  <c:v>312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793792"/>
        <c:axId val="101795328"/>
      </c:barChart>
      <c:catAx>
        <c:axId val="1017937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1795328"/>
        <c:crosses val="autoZero"/>
        <c:auto val="1"/>
        <c:lblAlgn val="l"/>
        <c:lblOffset val="100"/>
        <c:noMultiLvlLbl val="0"/>
      </c:catAx>
      <c:valAx>
        <c:axId val="1017953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1793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244</c:v>
                </c:pt>
                <c:pt idx="1">
                  <c:v>195</c:v>
                </c:pt>
                <c:pt idx="2">
                  <c:v>254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741888"/>
        <c:axId val="102743424"/>
      </c:lineChart>
      <c:catAx>
        <c:axId val="10274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743424"/>
        <c:crosses val="autoZero"/>
        <c:auto val="1"/>
        <c:lblAlgn val="ctr"/>
        <c:lblOffset val="100"/>
        <c:noMultiLvlLbl val="0"/>
      </c:catAx>
      <c:valAx>
        <c:axId val="10274342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74188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3820</c:v>
                </c:pt>
                <c:pt idx="1">
                  <c:v>2887</c:v>
                </c:pt>
                <c:pt idx="2">
                  <c:v>3225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6645760"/>
        <c:axId val="106648704"/>
      </c:lineChart>
      <c:catAx>
        <c:axId val="10664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6648704"/>
        <c:crosses val="autoZero"/>
        <c:auto val="1"/>
        <c:lblAlgn val="ctr"/>
        <c:lblOffset val="100"/>
        <c:noMultiLvlLbl val="0"/>
      </c:catAx>
      <c:valAx>
        <c:axId val="1066487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664576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74226591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70946816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32524870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49325161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1728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168</cp:revision>
  <dcterms:created xsi:type="dcterms:W3CDTF">2023-05-18T06:46:50Z</dcterms:created>
  <dcterms:modified xsi:type="dcterms:W3CDTF">2024-08-06T09:48:09Z</dcterms:modified>
</cp:coreProperties>
</file>