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47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21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89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1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5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00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64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7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83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78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440575"/>
            <a:ext cx="9144001" cy="7813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переустройства и (или) перепланировки помещения в многоквартирном доме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221971"/>
            <a:ext cx="9144000" cy="537002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простых шагов для согласования переустройства и (или)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перепланировки помещения,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выходя их дома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 портал «Государственные услуги», войти в «Личный кабинет»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«Услуги» выбрать вкладку «Земля Дом»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услугу «Согласование переустройства и перепланировки помещения», заполнить поля электронного заявления, прикрепить документы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Нажать кнопку «Подать заявление»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ходе предоставления услуги и результатах доступна в разделе «Заявления»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760719" y="1695796"/>
            <a:ext cx="484632" cy="374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760719" y="2377440"/>
            <a:ext cx="484632" cy="357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760719" y="2967644"/>
            <a:ext cx="484632" cy="3491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760719" y="3790604"/>
            <a:ext cx="484632" cy="382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60720" y="4480560"/>
            <a:ext cx="484632" cy="415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9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87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Согласование переустройства и (или) перепланировки помещения в многоквартирном доме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Согласование переустройства и (или) перепланировки помещения в многоквартирном доме</dc:title>
  <dc:creator>Киселева Светлана Борисовна</dc:creator>
  <cp:lastModifiedBy>Киселева Светлана Борисовна</cp:lastModifiedBy>
  <cp:revision>4</cp:revision>
  <dcterms:created xsi:type="dcterms:W3CDTF">2026-04-03T05:57:22Z</dcterms:created>
  <dcterms:modified xsi:type="dcterms:W3CDTF">2026-04-06T05:51:58Z</dcterms:modified>
</cp:coreProperties>
</file>