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402" r:id="rId2"/>
    <p:sldId id="412" r:id="rId3"/>
    <p:sldId id="417" r:id="rId4"/>
    <p:sldId id="406" r:id="rId5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153E"/>
    <a:srgbClr val="FF7C80"/>
    <a:srgbClr val="FF505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-3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F8C856-9325-4626-BD9F-75220E2D7247}" type="datetimeFigureOut">
              <a:rPr lang="ru-RU"/>
              <a:pPr>
                <a:defRPr/>
              </a:pPr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СЛАЙД 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9F9233-4FA8-4DB9-B6FD-38BF5AA43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4DE8F8D-C710-4E1C-942F-CDBA700A7A34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СЛАЙД 4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6F47F7-727A-4A07-94FE-9B72DFE32B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4F8864-49FC-43AD-A1F6-A99C9548A828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5ACDD-3F5C-4D56-8422-5A050FF3B92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BB45-7AF9-4E2D-88EC-9D3A5B3A158D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84C-ADDE-4A8A-897A-24911B38BD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5BBD-032A-40CC-BCFA-3DDFF465CD07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8869-2B81-407A-8F62-F795E5027E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2EAA-04D8-4F06-9B9A-D0C6A13D5BAF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7FAC-6781-4D2D-B12B-D78B5A50F4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763A-4CC1-4683-94E9-DB492E5E2E55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A931-3B9A-47D2-8097-26054F590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DCDF8-AEB1-4F6B-984E-C10FB45A8D27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E7F6-507B-47D1-92DF-D7453BEDD4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96CA-1613-4983-9C25-275DD69DEC91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1994-6015-472B-83EC-9C6BBA2A09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0885-D8A0-484B-8E48-E4D287C7B834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0EC3B-FE85-42E4-A4E7-33CAEC2A92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7C43-FD83-4D0F-91F6-2F62F2542BD1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3ABD-3347-46D4-9397-07364D2AF2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22F1-FA3F-4383-B1B7-ACA54D5E37A3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9ACE-B524-43CA-9771-1E76871E73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EAB1-2426-4412-90FB-9D3A643E4197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68BA-8733-41C8-8634-45B6B44E06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14F5-545D-4DCD-8E44-B962915310D1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9D6A-0FBB-45F6-A36A-7776E79C66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01E893B-3223-42AF-8542-7BC5D9BF9A60}" type="datetimeFigureOut">
              <a:rPr lang="ru-RU" altLang="ru-RU"/>
              <a:pPr>
                <a:defRPr/>
              </a:pPr>
              <a:t>10.09.2021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D1B7429-624F-49D4-A46D-9C15E9AB42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103188" y="2571750"/>
            <a:ext cx="893762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Общественные   обсуждения    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предварительного распределения бюджетных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ассигнований на 2022 год и плановый период 2023 – 2024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гг., в соответствии с доведенными проектами изменений предельных объемов бюджетных ассигнований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altLang="ru-RU" sz="2800">
              <a:solidFill>
                <a:srgbClr val="0D0D0D"/>
              </a:solidFill>
              <a:cs typeface="Times New Roman" pitchFamily="18" charset="0"/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7638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2073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Доведенные бюджетные ассигнования администрации городского округа Тольятти </a:t>
            </a:r>
          </a:p>
          <a:p>
            <a:pPr algn="ctr" eaLnBrk="1" hangingPunct="1">
              <a:defRPr/>
            </a:pP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городского бюджета</a:t>
            </a:r>
            <a:r>
              <a:rPr kumimoji="0"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2022 г. и плановый период 2023-2024 гг.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103313"/>
          <a:ext cx="8643998" cy="4936291"/>
        </p:xfrm>
        <a:graphic>
          <a:graphicData uri="http://schemas.openxmlformats.org/drawingml/2006/table">
            <a:tbl>
              <a:tblPr/>
              <a:tblGrid>
                <a:gridCol w="4246175"/>
                <a:gridCol w="1465941"/>
                <a:gridCol w="1465941"/>
                <a:gridCol w="1465941"/>
              </a:tblGrid>
              <a:tr h="33396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44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50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Доведенные бюджетные ассигнования, всего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593 069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593 069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593 069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253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муниципальной программе «Развитие органов местного самоуправления городского округа Тольятти на 2017-2022 годы»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непрограммное</a:t>
                      </a: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направление расходов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591 769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593 069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593 069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3100" name="Текст 5"/>
          <p:cNvSpPr>
            <a:spLocks noGrp="1"/>
          </p:cNvSpPr>
          <p:nvPr>
            <p:ph type="body" sz="half" idx="2"/>
          </p:nvPr>
        </p:nvSpPr>
        <p:spPr>
          <a:xfrm>
            <a:off x="1928813" y="6357938"/>
            <a:ext cx="5486400" cy="366712"/>
          </a:xfrm>
        </p:spPr>
        <p:txBody>
          <a:bodyPr/>
          <a:lstStyle/>
          <a:p>
            <a:pPr algn="ctr"/>
            <a:r>
              <a:rPr lang="ru-RU" sz="1600" b="1" smtClean="0">
                <a:cs typeface="Arial" charset="0"/>
              </a:rPr>
              <a:t>СЛАЙД 1</a:t>
            </a:r>
          </a:p>
        </p:txBody>
      </p:sp>
    </p:spTree>
  </p:cSld>
  <p:clrMapOvr>
    <a:masterClrMapping/>
  </p:clrMapOvr>
  <p:transition spd="slow" advTm="60696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cs typeface="Arial" charset="0"/>
              </a:rPr>
              <a:t>  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500" y="357188"/>
          <a:ext cx="8245533" cy="58578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655536"/>
                <a:gridCol w="1589997"/>
              </a:tblGrid>
              <a:tr h="99049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2022 год, тыс.руб.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35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Программные расходы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всего </a:t>
                      </a:r>
                    </a:p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591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769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заработная плата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начисления на заработную плату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555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компенсационные выплаты по уходу за детьми до трех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1 508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командировочные 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1 526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0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прочие работы, услуги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4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в том числе: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исполнение судебных актов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0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3" marR="91423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133" name="Текст 5"/>
          <p:cNvSpPr txBox="1">
            <a:spLocks/>
          </p:cNvSpPr>
          <p:nvPr/>
        </p:nvSpPr>
        <p:spPr bwMode="auto">
          <a:xfrm>
            <a:off x="1857375" y="62865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1" lang="ru-RU" sz="1600" b="1">
                <a:latin typeface="Calibri" pitchFamily="34" charset="0"/>
              </a:rPr>
              <a:t>СЛАЙД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-17463" y="2636838"/>
            <a:ext cx="9144001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400" b="1" u="sng"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20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sz="20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1042988" y="1963738"/>
            <a:ext cx="705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altLang="ru-RU" sz="2800">
              <a:solidFill>
                <a:srgbClr val="0D0D0D"/>
              </a:solidFill>
              <a:cs typeface="Times New Roman" pitchFamily="18" charset="0"/>
            </a:endParaRPr>
          </a:p>
        </p:txBody>
      </p:sp>
      <p:sp>
        <p:nvSpPr>
          <p:cNvPr id="5125" name="Прямоугольник 1"/>
          <p:cNvSpPr>
            <a:spLocks noChangeArrowheads="1"/>
          </p:cNvSpPr>
          <p:nvPr/>
        </p:nvSpPr>
        <p:spPr bwMode="auto">
          <a:xfrm>
            <a:off x="0" y="5084763"/>
            <a:ext cx="91265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600" b="1" i="1" u="sng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5126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206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7627</TotalTime>
  <Words>231</Words>
  <Application>Microsoft Office PowerPoint</Application>
  <PresentationFormat>Экран (4:3)</PresentationFormat>
  <Paragraphs>98</Paragraphs>
  <Slides>4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Слайд 1</vt:lpstr>
      <vt:lpstr>Слайд 2</vt:lpstr>
      <vt:lpstr>   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Бельмесова Надежда Леонидова</cp:lastModifiedBy>
  <cp:revision>911</cp:revision>
  <cp:lastPrinted>2016-06-20T10:07:42Z</cp:lastPrinted>
  <dcterms:created xsi:type="dcterms:W3CDTF">2013-02-19T12:06:37Z</dcterms:created>
  <dcterms:modified xsi:type="dcterms:W3CDTF">2021-09-10T07:26:59Z</dcterms:modified>
</cp:coreProperties>
</file>