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0" r:id="rId4"/>
    <p:sldId id="264" r:id="rId5"/>
    <p:sldId id="271" r:id="rId6"/>
    <p:sldId id="272" r:id="rId7"/>
    <p:sldId id="276" r:id="rId8"/>
    <p:sldId id="27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193" autoAdjust="0"/>
  </p:normalViewPr>
  <p:slideViewPr>
    <p:cSldViewPr showGuides="1">
      <p:cViewPr varScale="1">
        <p:scale>
          <a:sx n="114" d="100"/>
          <a:sy n="11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8.9243849906306145E-3"/>
          <c:y val="4.6180560416025085E-2"/>
          <c:w val="0.63644367957520764"/>
          <c:h val="0.95381943958397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3939777134461587E-2"/>
                  <c:y val="1.09367126039362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30163543733804"/>
                  <c:y val="-0.170933842982726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913075852625982E-2"/>
                  <c:y val="-9.61305607659789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Расходы ДИТиС - 19 801 тыс.руб.</c:v>
                </c:pt>
                <c:pt idx="1">
                  <c:v>МАУ МФЦ МЗ - 158 255 тыс.руб.</c:v>
                </c:pt>
                <c:pt idx="2">
                  <c:v>МАУ МФЦ иные цели - 345 тыс.руб.</c:v>
                </c:pt>
                <c:pt idx="3">
                  <c:v>ПНО - 68 366 тыс.руб.</c:v>
                </c:pt>
                <c:pt idx="4">
                  <c:v>Доплаты к пенсии муниципальным служащим - 44 432 тыс.руб.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19801</c:v>
                </c:pt>
                <c:pt idx="1">
                  <c:v>158255</c:v>
                </c:pt>
                <c:pt idx="2" formatCode="General">
                  <c:v>345</c:v>
                </c:pt>
                <c:pt idx="3">
                  <c:v>68366</c:v>
                </c:pt>
                <c:pt idx="4">
                  <c:v>44432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9166666666667"/>
          <c:y val="0"/>
          <c:w val="0.31008600073637632"/>
          <c:h val="0.61165976091155971"/>
        </c:manualLayout>
      </c:layout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</a:t>
            </a:r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2020 </a:t>
            </a:r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2020 год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=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291 199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00108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14414" y="3357562"/>
            <a:ext cx="6459464" cy="71438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  РАСХОДЫ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ДСО по созданию условий для улучшения качества жизни жителей г.о.Тольятти обеспечения социальной стабильности на 2017-2019 годы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42976" y="857232"/>
            <a:ext cx="6459463" cy="70734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2017-2021годы»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928670"/>
            <a:ext cx="942975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29586" y="3429000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68 366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500438"/>
            <a:ext cx="576262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428728" y="2071678"/>
            <a:ext cx="1848838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801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500166" y="4500570"/>
            <a:ext cx="2286016" cy="57150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67 957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500298" y="4214818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143108" y="1857364"/>
            <a:ext cx="349250" cy="142876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14414" y="5357826"/>
            <a:ext cx="645946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2017-2021 годы»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29586" y="5429264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5500702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215074" y="1643050"/>
            <a:ext cx="349250" cy="1428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500694" y="1857364"/>
            <a:ext cx="1848838" cy="135732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выполнение МЗ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58 255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цели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345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000760" y="4214818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072066" y="4500570"/>
            <a:ext cx="2357454" cy="53975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</a:t>
            </a:r>
          </a:p>
          <a:p>
            <a:pPr indent="-342900" algn="ctr">
              <a:defRPr/>
            </a:pP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2020 года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-635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1. Формирование электронного муниципалитета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784" y="1048373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08881" y="2406356"/>
            <a:ext cx="6648911" cy="7191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доступа граждан  к  информации о деятельности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через сеть Интернет, использование Интернет-технологий по функциональному взаимодействию органов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8881" y="955675"/>
            <a:ext cx="6645054" cy="61719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 услуг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администрацией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2119" y="1035709"/>
            <a:ext cx="942975" cy="47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95977" y="2513511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9744" y="2550024"/>
            <a:ext cx="576262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584" y="5483430"/>
            <a:ext cx="4390752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1: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854,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0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946485" y="1730011"/>
            <a:ext cx="5269286" cy="40284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электронных форм  заявлений на РПГУ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САМВ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285852" y="3286124"/>
            <a:ext cx="3313096" cy="642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Сопровождение ИС «Открытый город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 228,0 тыс.руб.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224273" y="4005064"/>
            <a:ext cx="664505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13862" y="4093169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6177" y="4129682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406503" y="1572872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406503" y="3147917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2924580" y="4842577"/>
            <a:ext cx="3313096" cy="32986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Годовая тех. поддержка СЭД «Дело»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4406503" y="4674302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714876" y="3286124"/>
            <a:ext cx="3313096" cy="642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Модернизация прикладного ПО мобильного приложения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 «Открытый город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  99,0 тыс.руб.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0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26566" y="6034573"/>
            <a:ext cx="4201618" cy="4653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Мероприятию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.1.: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878,0 </a:t>
            </a:r>
            <a:r>
              <a:rPr lang="ru-RU" sz="1400" b="1" dirty="0" err="1">
                <a:latin typeface="Times New Roman" panose="02020603050405020304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2581" y="1050889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2974" y="109174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1098376" y="1628800"/>
            <a:ext cx="7614510" cy="432113"/>
            <a:chOff x="1075733" y="1187332"/>
            <a:chExt cx="7614510" cy="432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209107" y="1230984"/>
              <a:ext cx="1481136" cy="3448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252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  <p:sp>
          <p:nvSpPr>
            <p:cNvPr id="43" name="Блок-схема: альтернативный процесс 42"/>
            <p:cNvSpPr/>
            <p:nvPr/>
          </p:nvSpPr>
          <p:spPr>
            <a:xfrm>
              <a:off x="1075733" y="1187332"/>
              <a:ext cx="5962960" cy="432113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eaLnBrk="1" hangingPunct="1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Годовое сопровождение и совершенствование</a:t>
              </a:r>
            </a:p>
            <a:p>
              <a:pPr indent="-342900" algn="ctr" eaLnBrk="1" hangingPunct="1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информационных систем АИС ОГД и ГИС «</a:t>
              </a:r>
              <a:r>
                <a:rPr lang="ru-RU" sz="1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ИнГЕО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7225758" y="2300735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1 733,0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226084" y="2694593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746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225758" y="3083091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226084" y="3474944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225758" y="3881832"/>
            <a:ext cx="151318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26084" y="4259820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25756" y="4662879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869060" y="2293048"/>
            <a:ext cx="622543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«Парус8»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869060" y="2694593"/>
            <a:ext cx="6249180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857184" y="3065583"/>
            <a:ext cx="624918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845640" y="3467257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GS»</a:t>
            </a: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857186" y="3874145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SAUMI»</a:t>
            </a: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57184" y="4252133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45312" y="4655192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лицензионная подписка на использование ПО  «ESTIMATE»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845312" y="5519058"/>
            <a:ext cx="4590784" cy="33712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ПО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79093" y="5522557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40477" y="5092871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843101" y="5068485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Информационному сервису «МКД-расчет»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212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02755"/>
            <a:ext cx="12715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43479" y="1441742"/>
            <a:ext cx="2620507" cy="10631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85720" y="3327063"/>
            <a:ext cx="4502304" cy="6561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техники: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программного обеспечения: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798462" y="1579275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069230" y="1441742"/>
            <a:ext cx="5726684" cy="3040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069229" y="1729774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936653" y="3358866"/>
            <a:ext cx="4099844" cy="7182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50пк*39т.р.=1950т.р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7МФУ*25т.р.=175т.р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56лицензий  (операционная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 офис)* 25тыс.руб.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1 400,0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828123" y="1989986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4734877" y="3589738"/>
            <a:ext cx="254922" cy="130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643306" y="4286256"/>
            <a:ext cx="3454371" cy="8487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телефонии 4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шт*7тыс.руб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.=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28тыс.руб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блоки питания для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 30шт*300руб.=9тыс.руб. 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00100" y="4214818"/>
            <a:ext cx="1890712" cy="9779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телефонных аппаратов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3163440" y="4408932"/>
            <a:ext cx="207773" cy="39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857356" y="5286388"/>
            <a:ext cx="6429420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 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2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14089" y="847725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14089" y="1185863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0914" y="242088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210914" y="2780928"/>
            <a:ext cx="4444999" cy="3049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оборудования 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06151" y="1927225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212501" y="1474788"/>
            <a:ext cx="4449763" cy="35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волоконно-оптическим кабелем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07739" y="5805264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07739" y="5219799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14089" y="5506244"/>
            <a:ext cx="4448175" cy="227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214089" y="3933056"/>
            <a:ext cx="4448175" cy="393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международной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2214089" y="4787751"/>
            <a:ext cx="4448175" cy="3388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 (на реализацию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гос.полномочий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окружающей среды)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1898176" y="271780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4 039,0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1901351" y="39415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1901351" y="48056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900557" y="5149155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1351" y="5437981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901351" y="57417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888651" y="8048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471,0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888651" y="1176338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887857" y="1521619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888651" y="19859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887857" y="2394744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715140" y="78579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955,0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715140" y="114298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715140" y="1571612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715140" y="2000240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377,0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743640" y="278320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715140" y="2423168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715140" y="3429000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271,0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715140" y="400506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715140" y="4871440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715140" y="5157192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715140" y="544522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715140" y="5807544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142178" y="6227911"/>
            <a:ext cx="3440941" cy="285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2.3: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 510,0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899196" y="437361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712985" y="4439392"/>
            <a:ext cx="142876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350,0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9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32459" y="1297148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7928" y="1369156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188" y="1398811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2658" y="3095140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58127" y="3167148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890,0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4387" y="3196803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032658" y="4189741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объектов для работы со сведениями, составляющими государственную тайну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58127" y="4291404"/>
            <a:ext cx="1595411" cy="3556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4387" y="4291404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35233" y="5395405"/>
            <a:ext cx="3666326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задаче 3:     1 247,0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265580" y="2112906"/>
            <a:ext cx="5760641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910614" y="1873212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763</Words>
  <Application>Microsoft Office PowerPoint</Application>
  <PresentationFormat>Экран (4:3)</PresentationFormat>
  <Paragraphs>153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Макеева Юлия Викторовна</cp:lastModifiedBy>
  <cp:revision>126</cp:revision>
  <dcterms:created xsi:type="dcterms:W3CDTF">2017-06-15T12:30:47Z</dcterms:created>
  <dcterms:modified xsi:type="dcterms:W3CDTF">2019-09-11T11:21:37Z</dcterms:modified>
</cp:coreProperties>
</file>