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70" r:id="rId8"/>
    <p:sldId id="261" r:id="rId9"/>
    <p:sldId id="262" r:id="rId10"/>
    <p:sldId id="263" r:id="rId11"/>
    <p:sldId id="264" r:id="rId12"/>
    <p:sldId id="265" r:id="rId13"/>
    <p:sldId id="271" r:id="rId14"/>
    <p:sldId id="274" r:id="rId15"/>
    <p:sldId id="266" r:id="rId16"/>
    <p:sldId id="272" r:id="rId17"/>
    <p:sldId id="273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8" autoAdjust="0"/>
  </p:normalViewPr>
  <p:slideViewPr>
    <p:cSldViewPr>
      <p:cViewPr>
        <p:scale>
          <a:sx n="118" d="100"/>
          <a:sy n="118" d="100"/>
        </p:scale>
        <p:origin x="-14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2" y="93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476673"/>
            <a:ext cx="6192688" cy="38884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Содействие в организации и осуществлении ТОС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Центрального района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55361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Тольятти 2015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Взаимодействие  с  ТОС  по  вопросам  их  компетенции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подбор и привлечение граждан для участия в охране общественного порядка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 составе  народных  дружин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проведение  информационно-профилактических мероприятий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среди населения  по предупреждению мошенничества, противодействию наркомании и распространению  наркотических  веществ, предотвращению пожаров и соблюдению правил пожарной безопасности  на территории  района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Оказание  содействия  по вопросам  финансирования ТОС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8531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Оказано содействие ТОС,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зарегистрированных в качестве юридических лиц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подготовке, оформлении и сдачи  заявок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предоставление субсидии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Оказано содействие ТОС,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имеющих статус юридического лица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в подготовке и согласовании заявок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 получение денежных средств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через  ГБФ «Фонд Тольятти»  для проведения   мероприятий  для населения по месту жительства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Согласно информации ГБФ «Фонд Тольятти»  по состоянию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01.11.2015г.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органами ТОС  Центрального района проведено около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200 мероприятий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 населения   по  месту  жительства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Содействие органам ТОС в   организации  и проведении культурных, праздничных и спортивных мероприятий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населения по месту жительства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 дни  празднования  70-ой  годовщины  Дня  Победы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(отработка списков ветеранов и участников ВОВ, приглашение ветеранов на  торжественные мероприятия по вручению памятных медалей,  вручение подарочных наборов Губернатора Самарской области)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проведению    городского    субботника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  санитарной    очистке    придомовых    территорий   в    рамках    дней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«Тольятти – чистый город»  с 07.04. по 07.05.2015г.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(по сведениям  ТОС  в  уборке   своих  дворов   на  территории Центрального района приняло  участие около  950 чел.)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привлечение   населения  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участию  в  голосовании областной общественной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акции  «Народное признание»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организация и проведение праздничных мероприятий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дворах домов в рамках всероссийской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акции «Международный  день соседей»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70-летие годовщины Дня Победы </a:t>
            </a:r>
            <a:endParaRPr lang="ru-RU" dirty="0"/>
          </a:p>
        </p:txBody>
      </p:sp>
      <p:pic>
        <p:nvPicPr>
          <p:cNvPr id="4" name="Содержимое 3" descr="DSC013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980728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00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005064"/>
            <a:ext cx="3923928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06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484784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2aA8lYay0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221088"/>
            <a:ext cx="2948672" cy="24119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«Тольятти – чистый город»</a:t>
            </a:r>
            <a:endParaRPr lang="ru-RU" dirty="0"/>
          </a:p>
        </p:txBody>
      </p:sp>
      <p:pic>
        <p:nvPicPr>
          <p:cNvPr id="4" name="Содержимое 3" descr="DSC013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3501008"/>
            <a:ext cx="3844463" cy="301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04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393644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Содействие органам ТОС в   организации  и проведении культурных, праздничных и спортивных мероприятий для населения по месту жительства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информирование  о проведении ежеквартальных встреч начальника  У МВД России  по г. Тольятти с населения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района, в ходе которых граждане могли получить компетентную, оперативную информацию по интересующим  их вопросам</a:t>
            </a:r>
          </a:p>
        </p:txBody>
      </p:sp>
      <p:pic>
        <p:nvPicPr>
          <p:cNvPr id="5" name="Рисунок 4" descr="CRbLb2TUwAEQg9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573016"/>
            <a:ext cx="5503591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Содействие органам ТОС в   организации  и проведении культурных, праздничных и спортивных мероприятий для населения по месту жительства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информирование и приглашение граждан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участия  во встрече мэра городского округа Тольятти с городским  сообществом</a:t>
            </a:r>
          </a:p>
          <a:p>
            <a:endParaRPr lang="ru-RU" dirty="0"/>
          </a:p>
        </p:txBody>
      </p:sp>
      <p:pic>
        <p:nvPicPr>
          <p:cNvPr id="4" name="Рисунок 3" descr="untitled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068960"/>
            <a:ext cx="4464496" cy="3333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Содействие  органам   ТОС  в   организации   и проведении  культурных, праздничных  и спортивных  мероприятий  для  населения  по месту жительства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спортивных  мероприятий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«Семейные старты 2015г.»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 турнира  по волейболу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«Мяч над сеткой - 2015»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P1110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140968"/>
            <a:ext cx="4787594" cy="319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всероссийская акция «Международный  день соседей»</a:t>
            </a:r>
            <a:endParaRPr lang="ru-RU" dirty="0"/>
          </a:p>
        </p:txBody>
      </p:sp>
      <p:pic>
        <p:nvPicPr>
          <p:cNvPr id="4" name="Содержимое 3" descr="SDC109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43941" y="3501008"/>
            <a:ext cx="3961871" cy="2971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0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9" y="260648"/>
            <a:ext cx="8152800" cy="576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46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01.11.2015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территории Центрального района осуществляют деятельность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 ТОС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из них: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ТОС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(№№ 10,19,22) созданы и зарегистрированы в первом полугодии 2015 года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 ТОС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зарегистрированы в качестве юридического лица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(ТОС №№ 2,6,7,13,17,18,20)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8076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Методическое,  информационное   обеспечение   и   содействие  в решении  вопросов  материально-технического  обеспечения  ТОС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7715200" cy="47525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период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января по октябрь 2015г.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проведено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25 совещаний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председателями ТОС.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Оказана методическая и консультативная помощь в организации и проведении учредительных собраний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выбору делегатов, учредительных конференций  по  организации и осуществлению ТОС № 10, 19, 22 Центрального района.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Проведена  работа  по подготовке, сбору и передачи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МКУ «ЦП НКО и ТОС»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заявок на проведение в 2015 году  ремонта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 помещениях  ТОС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Ремонт помещений ТОС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информации МКУ «ЦП НКО и ТОС»  ремонт будет проведен  до  конца  2015 года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9-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помещениях ТОС Центрального района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сумму  687 896,00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a18afa52d392cbed197d9b144dd7fc94_1357809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789040"/>
            <a:ext cx="2555776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11521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Взаимодействие  с  ТОС  по  вопросам  их  компетенции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7859216" cy="4968552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Информирование, организация  участия  граждан  в  проведении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встреч заместителя мэра – главы администрации Центрального района  с населением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по выполнению  Плана  мероприятий  по благоустройству  территорий  в 2015 году.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При  содействии  председателей ТОС с  июля  по сентябрь 2015 года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проходили встречи с населением района с участием депутатов Думы городского округа Тольятти, представителей управляющих компаний и структурных подразделений администрации.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соответствии с обращениями граждан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проведена работа по отработке вопросов, поступивших в ходе встреч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направлены запросы в учреждения, структурные подразделения мэрии по компетенции с целью получения  информации  для  подготовки  ответов  заявителям.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r>
              <a:rPr lang="ru-RU" dirty="0" smtClean="0"/>
              <a:t>Встречи с населением</a:t>
            </a:r>
            <a:endParaRPr lang="ru-RU" dirty="0"/>
          </a:p>
        </p:txBody>
      </p:sp>
      <p:pic>
        <p:nvPicPr>
          <p:cNvPr id="12" name="Содержимое 11" descr="untitled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5" y="1484783"/>
            <a:ext cx="3759846" cy="2807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996952"/>
            <a:ext cx="4153644" cy="3115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Взаимодействие  с  ТОС  по  вопросам  их  компетенции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499715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определение мест  и  контроль за установкой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МАФов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 внутри  дворовых  территориях  района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осуществление общественного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контроля  за  качеством  уборки территории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вывозом твердых бытовых отходов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работой соответствующих служб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   подготовке  жилищного фонда к работе в весенний, осенне-зимний период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устранению аварийных ситуаций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(оперативное информирование органов местного самоуправления о выявленных фактах затопления паводковыми водами, снежных заносов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нарушения графиков вывоза мусора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выполнении работ по покрытию  внутри дворовых  дорог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асфальтогранулятом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Взаимодействие  с  ТОС  по  вопросам  их  компетенции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781128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содействие специалистам администрации Центрального района,  председателям СМКД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при  проведении контроля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качества и соблюдения технических условий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капитального ремонта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  подписания актов выполненных работ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выявление фактов административных правонарушений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как со стороны юридических так и со стороны физических лиц (незаконная торговля алкогольной продукцией, установка торговых павильонов, рекламных щитов, несанкционированная торговля на уличных ярмарках, несоблюдения требований санитарных норм, установленных для торговых точек общественного питания и т.д.)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226</TotalTime>
  <Words>804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Содействие в организации и осуществлении ТОС  на территории  Центрального района</vt:lpstr>
      <vt:lpstr>Презентация PowerPoint</vt:lpstr>
      <vt:lpstr>На 01.11.2015</vt:lpstr>
      <vt:lpstr>Методическое,  информационное   обеспечение   и   содействие  в решении  вопросов  материально-технического  обеспечения  ТОС</vt:lpstr>
      <vt:lpstr>Ремонт помещений ТОС</vt:lpstr>
      <vt:lpstr>Взаимодействие  с  ТОС  по  вопросам  их  компетенции</vt:lpstr>
      <vt:lpstr>Встречи с населением</vt:lpstr>
      <vt:lpstr>Взаимодействие  с  ТОС  по  вопросам  их  компетенции</vt:lpstr>
      <vt:lpstr>Взаимодействие  с  ТОС  по  вопросам  их  компетенции</vt:lpstr>
      <vt:lpstr>Взаимодействие  с  ТОС  по  вопросам  их  компетенции</vt:lpstr>
      <vt:lpstr>Оказание  содействия  по вопросам  финансирования ТОС</vt:lpstr>
      <vt:lpstr>Содействие органам ТОС в   организации  и проведении культурных, праздничных и спортивных мероприятий  для населения по месту жительства</vt:lpstr>
      <vt:lpstr>70-летие годовщины Дня Победы </vt:lpstr>
      <vt:lpstr>«Тольятти – чистый город»</vt:lpstr>
      <vt:lpstr>Содействие органам ТОС в   организации  и проведении культурных, праздничных и спортивных мероприятий для населения по месту жительства</vt:lpstr>
      <vt:lpstr>Содействие органам ТОС в   организации  и проведении культурных, праздничных и спортивных мероприятий для населения по месту жительства</vt:lpstr>
      <vt:lpstr>Содействие  органам   ТОС  в   организации   и проведении  культурных, праздничных  и спортивных  мероприятий  для  населения  по месту жительства</vt:lpstr>
      <vt:lpstr>всероссийская акция «Международный  день соседей»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Содействие в организации и осуществлении ТОС на территории Центрального района</dc:title>
  <cp:lastModifiedBy>Елена Васильевна Егорова</cp:lastModifiedBy>
  <cp:revision>29</cp:revision>
  <dcterms:modified xsi:type="dcterms:W3CDTF">2015-11-13T04:52:51Z</dcterms:modified>
</cp:coreProperties>
</file>