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47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21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89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41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15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00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64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2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70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83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391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654A5-40BB-4416-8BE5-486F9B3BF901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CDFE-8FFD-48ED-B87D-B0C7C16AC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78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440575"/>
            <a:ext cx="9144001" cy="78139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жилого помещения в нежилое помещение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нежилого помещения в жилое помещение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221971"/>
            <a:ext cx="9144000" cy="537002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простых шагов для перевода жилого помещения в нежилое помещение и нежилого помещения в жилое помещение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 портал «Государственные услуги», войти в «Личный кабинет»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«Услуги» выбрать вкладку «Земля Дом»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услугу «Перевод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нежилое </a:t>
            </a:r>
            <a:r>
              <a:rPr lang="ru-RU" sz="1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жилое»,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заполнить поля электронного заявления, прикрепить документы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Нажать кнопку «Подать заявление»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ходе предоставления услуги и результатах доступна в разделе «Заявления»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760719" y="1695796"/>
            <a:ext cx="484632" cy="3740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5760719" y="2377440"/>
            <a:ext cx="484632" cy="3574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760719" y="2967644"/>
            <a:ext cx="484632" cy="3491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760719" y="3790604"/>
            <a:ext cx="484632" cy="3823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760720" y="4480560"/>
            <a:ext cx="484632" cy="415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9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82</Words>
  <Application>Microsoft Office PowerPoint</Application>
  <PresentationFormat>Широкоэкранный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Перевод жилого помещения в нежилое помещение  и нежилого помещения в жилое помещение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Согласование переустройства и (или) перепланировки помещения в многоквартирном доме</dc:title>
  <dc:creator>Киселева Светлана Борисовна</dc:creator>
  <cp:lastModifiedBy>Киселева Светлана Борисовна</cp:lastModifiedBy>
  <cp:revision>6</cp:revision>
  <dcterms:created xsi:type="dcterms:W3CDTF">2026-04-03T05:57:22Z</dcterms:created>
  <dcterms:modified xsi:type="dcterms:W3CDTF">2026-04-06T05:56:36Z</dcterms:modified>
</cp:coreProperties>
</file>