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0058400" cy="7772400"/>
  <p:notesSz cx="6797675" cy="9929813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entury Gothic" pitchFamily="34" charset="0"/>
      <p:regular r:id="rId10"/>
      <p:bold r:id="rId11"/>
      <p:italic r:id="rId12"/>
      <p:boldItalic r:id="rId13"/>
    </p:embeddedFont>
  </p:embeddedFont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234" userDrawn="1">
          <p15:clr>
            <a:srgbClr val="A4A3A4"/>
          </p15:clr>
        </p15:guide>
        <p15:guide id="2" pos="2102" userDrawn="1">
          <p15:clr>
            <a:srgbClr val="A4A3A4"/>
          </p15:clr>
        </p15:guide>
        <p15:guide id="3" orient="horz" pos="2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E7285"/>
    <a:srgbClr val="FADCBE"/>
    <a:srgbClr val="FA9745"/>
    <a:srgbClr val="EE7D2A"/>
    <a:srgbClr val="355E73"/>
    <a:srgbClr val="FF7D41"/>
    <a:srgbClr val="60CED7"/>
    <a:srgbClr val="3A5366"/>
    <a:srgbClr val="F0C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06" autoAdjust="0"/>
    <p:restoredTop sz="94616" autoAdjust="0"/>
  </p:normalViewPr>
  <p:slideViewPr>
    <p:cSldViewPr snapToGrid="0">
      <p:cViewPr varScale="1">
        <p:scale>
          <a:sx n="78" d="100"/>
          <a:sy n="78" d="100"/>
        </p:scale>
        <p:origin x="-1574" y="-67"/>
      </p:cViewPr>
      <p:guideLst>
        <p:guide orient="horz" pos="2040"/>
        <p:guide pos="4234"/>
        <p:guide pos="2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3FF47F-42FF-450A-8253-B1442C691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3FB9C4-09C7-4A1E-BE11-39B577FC3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A18B9D-6297-4890-ABB5-96FDADC4A601}" type="datetime1">
              <a:rPr lang="ru-RU" smtClean="0"/>
              <a:pPr rtl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A01650-A7EE-4E10-9230-8DD147057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AE6EF4-8758-41BA-920E-45D570F0E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CC1A13-6C33-4F62-AF90-07D2D61E68F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93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468C0B-A239-4C96-8BD1-C9AE32CB9626}" type="datetime1">
              <a:rPr lang="ru-RU" noProof="0" smtClean="0"/>
              <a:pPr rtl="0"/>
              <a:t>07.08.2023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484CCF-A275-48CD-9D14-26B47F5E9B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19618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00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8472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0582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xmlns="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1">
            <a:extLst>
              <a:ext uri="{FF2B5EF4-FFF2-40B4-BE49-F238E27FC236}">
                <a16:creationId xmlns:a16="http://schemas.microsoft.com/office/drawing/2014/main" xmlns="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xmlns="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BF5C5C-DC48-2E6B-5351-B930B9D7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5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D6F5C3-706E-4693-4C29-A31A6617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0957855_TF11646208_Win32" id="{9C18A46E-054B-4A5F-9B2E-D29EA1E734AD}" vid="{72411A83-DBC7-4C9D-A5DF-3FA1B72C83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 Фитнес</Template>
  <TotalTime>3208</TotalTime>
  <Words>2</Words>
  <Application>Microsoft Office PowerPoint</Application>
  <PresentationFormat>Произвольный</PresentationFormat>
  <Paragraphs>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паникуй!</dc:title>
  <dc:creator>Полина</dc:creator>
  <cp:lastModifiedBy>hitrovskaya.ma</cp:lastModifiedBy>
  <cp:revision>20</cp:revision>
  <dcterms:created xsi:type="dcterms:W3CDTF">2022-11-27T14:49:00Z</dcterms:created>
  <dcterms:modified xsi:type="dcterms:W3CDTF">2023-08-07T07:57:55Z</dcterms:modified>
</cp:coreProperties>
</file>