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78" r:id="rId3"/>
    <p:sldId id="264" r:id="rId4"/>
    <p:sldId id="276" r:id="rId5"/>
    <p:sldId id="265" r:id="rId6"/>
    <p:sldId id="27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растова Светлана Васильевна" initials="ЕСВ" lastIdx="1" clrIdx="0">
    <p:extLst>
      <p:ext uri="{19B8F6BF-5375-455C-9EA6-DF929625EA0E}">
        <p15:presenceInfo xmlns:p15="http://schemas.microsoft.com/office/powerpoint/2012/main" userId="S-1-5-21-4268441398-292543310-1905456359-80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457" autoAdjust="0"/>
  </p:normalViewPr>
  <p:slideViewPr>
    <p:cSldViewPr>
      <p:cViewPr varScale="1">
        <p:scale>
          <a:sx n="107" d="100"/>
          <a:sy n="107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ru-RU" sz="2000" b="1" i="0" baseline="0" dirty="0">
                <a:latin typeface="+mj-lt"/>
              </a:rPr>
              <a:t>Расходы организационного управления на </a:t>
            </a:r>
            <a:r>
              <a:rPr lang="ru-RU" sz="2000" b="1" i="0" baseline="0" dirty="0" smtClean="0">
                <a:latin typeface="+mj-lt"/>
              </a:rPr>
              <a:t>2025 год </a:t>
            </a:r>
          </a:p>
          <a:p>
            <a:pPr>
              <a:defRPr sz="2000">
                <a:latin typeface="+mj-lt"/>
              </a:defRPr>
            </a:pPr>
            <a:r>
              <a:rPr lang="ru-RU" sz="2000" b="1" i="0" baseline="0" dirty="0" smtClean="0">
                <a:latin typeface="+mj-lt"/>
              </a:rPr>
              <a:t>305 347 тыс. руб., в </a:t>
            </a:r>
            <a:r>
              <a:rPr lang="ru-RU" sz="2000" b="1" i="0" baseline="0" dirty="0" err="1" smtClean="0">
                <a:latin typeface="+mj-lt"/>
              </a:rPr>
              <a:t>т.ч</a:t>
            </a:r>
            <a:r>
              <a:rPr lang="ru-RU" sz="2000" b="1" i="0" baseline="0" dirty="0" smtClean="0">
                <a:latin typeface="+mj-lt"/>
              </a:rPr>
              <a:t>.:</a:t>
            </a:r>
            <a:r>
              <a:rPr lang="ru-RU" sz="2000" baseline="0" dirty="0" smtClean="0">
                <a:latin typeface="+mj-lt"/>
              </a:rPr>
              <a:t> </a:t>
            </a:r>
            <a:endParaRPr lang="ru-RU" sz="2000" baseline="0" dirty="0">
              <a:latin typeface="+mj-lt"/>
            </a:endParaRPr>
          </a:p>
        </c:rich>
      </c:tx>
      <c:layout>
        <c:manualLayout>
          <c:xMode val="edge"/>
          <c:yMode val="edge"/>
          <c:x val="0.13319233208887266"/>
          <c:y val="3.36842202718216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CE-4EDE-AF09-5119B9513083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DCE-4EDE-AF09-5119B9513083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DCE-4EDE-AF09-5119B951308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DCE-4EDE-AF09-5119B9513083}"/>
              </c:ext>
            </c:extLst>
          </c:dPt>
          <c:cat>
            <c:strRef>
              <c:f>презентация!$A$1:$C$1</c:f>
              <c:strCache>
                <c:ptCount val="3"/>
                <c:pt idx="0">
                  <c:v>Муниципальная программа "Развитие органов местного самоуправления городского округа Тольятти на 2023-2028 годы" </c:v>
                </c:pt>
                <c:pt idx="1">
                  <c:v>Муниципальная программа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2021-2025 годы»               </c:v>
                </c:pt>
                <c:pt idx="2">
                  <c:v>Муниципальная программа «Противодействие коррупции в городском округе Тольятти на 2022-2026 годы»</c:v>
                </c:pt>
              </c:strCache>
            </c:strRef>
          </c:cat>
          <c:val>
            <c:numRef>
              <c:f>презентация!$A$2:$C$2</c:f>
              <c:numCache>
                <c:formatCode>General</c:formatCode>
                <c:ptCount val="3"/>
                <c:pt idx="0">
                  <c:v>304594</c:v>
                </c:pt>
                <c:pt idx="1">
                  <c:v>572</c:v>
                </c:pt>
                <c:pt idx="2">
                  <c:v>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EDE-AF09-5119B95130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0519000"/>
        <c:axId val="18411872"/>
        <c:axId val="0"/>
      </c:bar3DChart>
      <c:catAx>
        <c:axId val="110519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11872"/>
        <c:crosses val="autoZero"/>
        <c:auto val="1"/>
        <c:lblAlgn val="ctr"/>
        <c:lblOffset val="100"/>
        <c:noMultiLvlLbl val="0"/>
      </c:catAx>
      <c:valAx>
        <c:axId val="184118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10519000"/>
        <c:crosses val="autoZero"/>
        <c:crossBetween val="between"/>
      </c:valAx>
      <c:dTable>
        <c:showHorzBorder val="0"/>
        <c:showVertBorder val="0"/>
        <c:showOutline val="0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ECDAE-0888-4D47-867A-607B22DE962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84B3-B8D6-4717-80AE-B232CAF6F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7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5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4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9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9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2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F4EC-C705-4C70-A647-45B5ED1D9A26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5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911630" y="3629834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633462"/>
            <a:ext cx="9143999" cy="1191304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33462"/>
            <a:ext cx="1479069" cy="16434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085184"/>
            <a:ext cx="572412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77747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7" y="883039"/>
            <a:ext cx="1037699" cy="12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3608" y="227687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ea typeface="Batang" pitchFamily="18" charset="-127"/>
                <a:cs typeface="Times New Roman" panose="02020603050405020304" pitchFamily="18" charset="0"/>
              </a:rPr>
              <a:t>Общественные обсуждения по проекту бюджета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городского округа Тольятти на 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2025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2026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ea typeface="Batang" pitchFamily="18" charset="-127"/>
                <a:cs typeface="Times New Roman" panose="02020603050405020304" pitchFamily="18" charset="0"/>
              </a:rPr>
              <a:t>2027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4087132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ea typeface="Batang" pitchFamily="18" charset="-127"/>
                <a:cs typeface="Times New Roman" panose="02020603050405020304" pitchFamily="18" charset="0"/>
              </a:rPr>
              <a:t>Главный распорядитель бюджетных средств - Организационное управление администрации городского 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val="248694182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xmlns="" id="{1B3D4694-18A5-5129-FBB9-B90DE416AE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031166"/>
              </p:ext>
            </p:extLst>
          </p:nvPr>
        </p:nvGraphicFramePr>
        <p:xfrm>
          <a:off x="539552" y="260648"/>
          <a:ext cx="8208911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89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331550"/>
              </p:ext>
            </p:extLst>
          </p:nvPr>
        </p:nvGraphicFramePr>
        <p:xfrm>
          <a:off x="597691" y="1192016"/>
          <a:ext cx="8222780" cy="512075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063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44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58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701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2025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2026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2027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8749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Противодействие коррупции в городском округе Тольятти на 2022-2026 годы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20352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2021-2025 годы»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7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техническое обслуживание и ремонт автоматической пожарной сигнализации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проверка пожарных кранов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1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перезарядка огнетушителей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0335" y="5411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796079"/>
              </p:ext>
            </p:extLst>
          </p:nvPr>
        </p:nvGraphicFramePr>
        <p:xfrm>
          <a:off x="683568" y="1196751"/>
          <a:ext cx="7992889" cy="514727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238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873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2025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2026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2027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39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органов местного самоуправления городского округа Тольятти на 2023-2028 годы"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304 594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303 </a:t>
                      </a:r>
                      <a:r>
                        <a:rPr lang="ru-RU" sz="1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8855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товаров, работ и услуг для обеспечения государственных (муниципальных)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нужд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5406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4994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5379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6543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 иностранных делегаций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8730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общегородских мероприятий (День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города, День Победы)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4484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оплата членских взносов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480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расходы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72005"/>
              </p:ext>
            </p:extLst>
          </p:nvPr>
        </p:nvGraphicFramePr>
        <p:xfrm>
          <a:off x="539552" y="1196752"/>
          <a:ext cx="8136904" cy="590300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11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2025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2026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2027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320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расходы в рамках подпрограммы «Развитие муниципальной службы в городском округе Тольятти» (обучение муниципальных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служащих)</a:t>
                      </a:r>
                      <a:endParaRPr lang="ru-RU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9152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субсидия на выполнение муниципального задания МБУ «Новости Тольятти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8938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8938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8938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45403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деятельности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учреждений, находящихся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ведении организационного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управления, в том числе: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«Тольяттинский архив»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«ЦХТО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286 291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45 330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240 961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287 040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45 365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241 675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285 470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45 276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240 194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Непрограммные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расходы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112917"/>
              </p:ext>
            </p:extLst>
          </p:nvPr>
        </p:nvGraphicFramePr>
        <p:xfrm>
          <a:off x="539552" y="1196752"/>
          <a:ext cx="8136904" cy="454965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11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sz="1800" dirty="0" smtClean="0"/>
                        <a:t>2025 </a:t>
                      </a:r>
                      <a:r>
                        <a:rPr lang="ru-RU" sz="1800" dirty="0"/>
                        <a:t>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2026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2027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320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26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-Расходы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противодействие коррупции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9152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обеспечение пожарной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безопасности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45403">
                <a:tc>
                  <a:txBody>
                    <a:bodyPr/>
                    <a:lstStyle/>
                    <a:p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32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89" y="2120900"/>
            <a:ext cx="860619" cy="104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444382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34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</TotalTime>
  <Words>404</Words>
  <Application>Microsoft Office PowerPoint</Application>
  <PresentationFormat>Экран (4:3)</PresentationFormat>
  <Paragraphs>117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Batang</vt:lpstr>
      <vt:lpstr>Calibri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Телениус Наталья Викторовна</cp:lastModifiedBy>
  <cp:revision>149</cp:revision>
  <dcterms:created xsi:type="dcterms:W3CDTF">2017-06-15T11:50:26Z</dcterms:created>
  <dcterms:modified xsi:type="dcterms:W3CDTF">2024-09-10T08:00:31Z</dcterms:modified>
</cp:coreProperties>
</file>