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61" r:id="rId4"/>
    <p:sldId id="305" r:id="rId5"/>
    <p:sldId id="306" r:id="rId6"/>
    <p:sldId id="308" r:id="rId7"/>
    <p:sldId id="263" r:id="rId8"/>
    <p:sldId id="304" r:id="rId9"/>
    <p:sldId id="265" r:id="rId10"/>
    <p:sldId id="30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62F1C-7765-426A-9D8A-5608177B3C49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815AD-3B5D-4E20-AA34-E5101C660E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784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7DD2B-FFED-47B6-B954-11020AA3EC3F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DE69-9450-45BC-9E37-4C3251B47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2743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7DD2B-FFED-47B6-B954-11020AA3EC3F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DE69-9450-45BC-9E37-4C3251B47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6160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7DD2B-FFED-47B6-B954-11020AA3EC3F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DE69-9450-45BC-9E37-4C3251B47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833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7DD2B-FFED-47B6-B954-11020AA3EC3F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DE69-9450-45BC-9E37-4C3251B47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99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7DD2B-FFED-47B6-B954-11020AA3EC3F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DE69-9450-45BC-9E37-4C3251B47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5261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7DD2B-FFED-47B6-B954-11020AA3EC3F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DE69-9450-45BC-9E37-4C3251B47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330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7DD2B-FFED-47B6-B954-11020AA3EC3F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DE69-9450-45BC-9E37-4C3251B47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0073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7DD2B-FFED-47B6-B954-11020AA3EC3F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DE69-9450-45BC-9E37-4C3251B47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513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7DD2B-FFED-47B6-B954-11020AA3EC3F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DE69-9450-45BC-9E37-4C3251B47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45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7DD2B-FFED-47B6-B954-11020AA3EC3F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DE69-9450-45BC-9E37-4C3251B47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8172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7DD2B-FFED-47B6-B954-11020AA3EC3F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DE69-9450-45BC-9E37-4C3251B47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248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7DD2B-FFED-47B6-B954-11020AA3EC3F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BDE69-9450-45BC-9E37-4C3251B47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31417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076;&#1082;&#1080;&#1090;%20&#1076;&#1083;&#1103;%20&#1087;&#1088;&#1077;&#1079;&#1077;&#1085;&#1090;&#1072;&#1094;&#1080;&#1080;.mp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lum bright="12000" contrast="18000"/>
          </a:blip>
          <a:srcRect/>
          <a:stretch>
            <a:fillRect/>
          </a:stretch>
        </p:blipFill>
        <p:spPr bwMode="auto">
          <a:xfrm>
            <a:off x="-3075" y="-387424"/>
            <a:ext cx="9147075" cy="60437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6" name="Picture 2" descr="F:\дкит\DKIT_logo_color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6076"/>
            <a:ext cx="2644414" cy="2794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602" y="5877272"/>
            <a:ext cx="91470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Муниципальное автономное учреждение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г.о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Тольятти</a:t>
            </a:r>
          </a:p>
          <a:p>
            <a:pPr algn="ctr"/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Дворец культуры, искусства и творчества</a:t>
            </a:r>
            <a:endParaRPr lang="ru-RU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997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дкит\DKIT_logo_colo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32656"/>
            <a:ext cx="1538114" cy="16256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467544" y="626135"/>
            <a:ext cx="5616624" cy="2664295"/>
          </a:xfrm>
        </p:spPr>
        <p:txBody>
          <a:bodyPr>
            <a:noAutofit/>
          </a:bodyPr>
          <a:lstStyle/>
          <a:p>
            <a:pPr algn="l"/>
            <a:r>
              <a:rPr lang="ru-RU" altLang="ru-RU" sz="3200" dirty="0" smtClean="0">
                <a:latin typeface="Times New Roman" pitchFamily="16" charset="0"/>
                <a:ea typeface="SimSun" charset="-122"/>
              </a:rPr>
              <a:t>ДЕНЬ ГОРОДА</a:t>
            </a:r>
            <a:br>
              <a:rPr lang="ru-RU" altLang="ru-RU" sz="3200" dirty="0" smtClean="0">
                <a:latin typeface="Times New Roman" pitchFamily="16" charset="0"/>
                <a:ea typeface="SimSun" charset="-122"/>
              </a:rPr>
            </a:br>
            <a:r>
              <a:rPr lang="ru-RU" altLang="ru-RU" sz="3200" dirty="0" smtClean="0">
                <a:latin typeface="Times New Roman" pitchFamily="16" charset="0"/>
                <a:ea typeface="SimSun" charset="-122"/>
              </a:rPr>
              <a:t>1 июня 2014 г.</a:t>
            </a:r>
            <a:br>
              <a:rPr lang="ru-RU" altLang="ru-RU" sz="3200" dirty="0" smtClean="0">
                <a:latin typeface="Times New Roman" pitchFamily="16" charset="0"/>
                <a:ea typeface="SimSun" charset="-122"/>
              </a:rPr>
            </a:br>
            <a:r>
              <a:rPr lang="ru-RU" altLang="ru-RU" sz="3200" dirty="0" smtClean="0">
                <a:latin typeface="Times New Roman" pitchFamily="16" charset="0"/>
                <a:ea typeface="SimSun" charset="-122"/>
              </a:rPr>
              <a:t> на площадке у Дворца спорта </a:t>
            </a:r>
            <a:br>
              <a:rPr lang="ru-RU" altLang="ru-RU" sz="3200" dirty="0" smtClean="0">
                <a:latin typeface="Times New Roman" pitchFamily="16" charset="0"/>
                <a:ea typeface="SimSun" charset="-122"/>
              </a:rPr>
            </a:br>
            <a:r>
              <a:rPr lang="ru-RU" altLang="ru-RU" sz="3200" dirty="0" smtClean="0">
                <a:latin typeface="Times New Roman" pitchFamily="16" charset="0"/>
                <a:ea typeface="SimSun" charset="-122"/>
              </a:rPr>
              <a:t>«Волгарь» </a:t>
            </a:r>
            <a:r>
              <a:rPr lang="ru-RU" altLang="ru-RU" sz="3200" dirty="0" smtClean="0">
                <a:solidFill>
                  <a:srgbClr val="E46C0A"/>
                </a:solidFill>
                <a:latin typeface="Times New Roman" pitchFamily="16" charset="0"/>
                <a:ea typeface="SimSun" charset="-122"/>
              </a:rPr>
              <a:t/>
            </a:r>
            <a:br>
              <a:rPr lang="ru-RU" altLang="ru-RU" sz="3200" dirty="0" smtClean="0">
                <a:solidFill>
                  <a:srgbClr val="E46C0A"/>
                </a:solidFill>
                <a:latin typeface="Times New Roman" pitchFamily="16" charset="0"/>
                <a:ea typeface="SimSun" charset="-122"/>
              </a:rPr>
            </a:br>
            <a:r>
              <a:rPr lang="ru-RU" altLang="ru-RU" b="1" dirty="0">
                <a:solidFill>
                  <a:srgbClr val="E46C0A"/>
                </a:solidFill>
                <a:latin typeface="Times New Roman" pitchFamily="16" charset="0"/>
                <a:ea typeface="SimSun" charset="-122"/>
              </a:rPr>
              <a:t>Д`КИТБУРГ </a:t>
            </a:r>
            <a:endParaRPr lang="ru-RU" b="1" dirty="0"/>
          </a:p>
        </p:txBody>
      </p:sp>
      <p:pic>
        <p:nvPicPr>
          <p:cNvPr id="8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573016"/>
            <a:ext cx="4016752" cy="28876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4" descr="G:\дкитбург\IMG_0128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 cstate="print"/>
          <a:srcRect l="22566" b="21735"/>
          <a:stretch/>
        </p:blipFill>
        <p:spPr bwMode="auto">
          <a:xfrm>
            <a:off x="4572000" y="2924944"/>
            <a:ext cx="4121740" cy="274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7933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067128" cy="1930227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Дизайн – концепция пространства парка им. С. </a:t>
            </a:r>
            <a:r>
              <a:rPr lang="ru-RU" sz="3200" dirty="0" err="1" smtClean="0"/>
              <a:t>Жилкина</a:t>
            </a:r>
            <a:r>
              <a:rPr lang="ru-RU" sz="3200" dirty="0" smtClean="0"/>
              <a:t> на северной территории ДКИТ.</a:t>
            </a:r>
            <a:r>
              <a:rPr lang="ru-RU" sz="2800" dirty="0" smtClean="0">
                <a:solidFill>
                  <a:srgbClr val="D26B04"/>
                </a:solidFill>
              </a:rPr>
              <a:t/>
            </a:r>
            <a:br>
              <a:rPr lang="ru-RU" sz="2800" dirty="0" smtClean="0">
                <a:solidFill>
                  <a:srgbClr val="D26B04"/>
                </a:solidFill>
              </a:rPr>
            </a:br>
            <a:endParaRPr lang="ru-RU" sz="2800" dirty="0"/>
          </a:p>
        </p:txBody>
      </p:sp>
      <p:pic>
        <p:nvPicPr>
          <p:cNvPr id="4" name="Picture 2" descr="F:\дкит\DKIT_logo_colo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32656"/>
            <a:ext cx="1538114" cy="16256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Z:\Людмила Никонорова\Новая папка\Общий вид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61" y="2074703"/>
            <a:ext cx="7880579" cy="44095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0891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31972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Кто заинтересован в           реализации проекта?</a:t>
            </a:r>
            <a:endParaRPr lang="ru-RU" sz="40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-108520" y="1931298"/>
            <a:ext cx="4038600" cy="1180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Дворец              бракосочетания</a:t>
            </a:r>
            <a:endParaRPr lang="ru-RU" sz="24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2453923" y="3965545"/>
            <a:ext cx="4004181" cy="13129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/>
              <a:t>Дворец культуры, искусства и творчества</a:t>
            </a:r>
            <a:endParaRPr lang="ru-RU" sz="2400" dirty="0"/>
          </a:p>
        </p:txBody>
      </p:sp>
      <p:pic>
        <p:nvPicPr>
          <p:cNvPr id="4" name="Picture 2" descr="F:\дкит\DKIT_logo_colo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32656"/>
            <a:ext cx="1538114" cy="16256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7"/>
          <p:cNvSpPr txBox="1">
            <a:spLocks/>
          </p:cNvSpPr>
          <p:nvPr/>
        </p:nvSpPr>
        <p:spPr>
          <a:xfrm>
            <a:off x="6004608" y="2521662"/>
            <a:ext cx="3049856" cy="8065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400" dirty="0" smtClean="0"/>
              <a:t>Библиотека           Автограда</a:t>
            </a:r>
            <a:endParaRPr lang="ru-RU" sz="24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483768" y="1484784"/>
            <a:ext cx="1872208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355976" y="1484784"/>
            <a:ext cx="2304256" cy="11521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4355976" y="1484784"/>
            <a:ext cx="4" cy="24780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636" b="13334"/>
          <a:stretch/>
        </p:blipFill>
        <p:spPr>
          <a:xfrm>
            <a:off x="827584" y="2732605"/>
            <a:ext cx="2160240" cy="123019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328226"/>
            <a:ext cx="2160240" cy="12691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4" y="4869160"/>
            <a:ext cx="2448272" cy="15895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891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дкит\DKIT_logo_colo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32656"/>
            <a:ext cx="1538114" cy="16256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573969"/>
            <a:ext cx="6336704" cy="1143000"/>
          </a:xfrm>
        </p:spPr>
        <p:txBody>
          <a:bodyPr>
            <a:noAutofit/>
          </a:bodyPr>
          <a:lstStyle/>
          <a:p>
            <a:r>
              <a:rPr lang="ru-RU" sz="4000" dirty="0"/>
              <a:t>Идеи использования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парка</a:t>
            </a:r>
            <a:endParaRPr lang="ru-RU" sz="40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1958283"/>
            <a:ext cx="8229600" cy="3096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u="sng" dirty="0" smtClean="0"/>
              <a:t>Библиотекой </a:t>
            </a:r>
            <a:r>
              <a:rPr lang="ru-RU" u="sng" dirty="0"/>
              <a:t>Автограда:</a:t>
            </a:r>
          </a:p>
          <a:p>
            <a:pPr lvl="0"/>
            <a:r>
              <a:rPr lang="ru-RU" dirty="0"/>
              <a:t>Лекторий под открытым небом</a:t>
            </a:r>
          </a:p>
          <a:p>
            <a:pPr lvl="0"/>
            <a:r>
              <a:rPr lang="ru-RU" dirty="0"/>
              <a:t>Летний читальный зал</a:t>
            </a:r>
          </a:p>
          <a:p>
            <a:pPr lvl="0"/>
            <a:r>
              <a:rPr lang="ru-RU" dirty="0"/>
              <a:t>«Лунные чтения»</a:t>
            </a:r>
          </a:p>
          <a:p>
            <a:pPr lvl="0"/>
            <a:r>
              <a:rPr lang="ru-RU" dirty="0" err="1"/>
              <a:t>Библионочь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8568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дкит\DKIT_logo_colo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32656"/>
            <a:ext cx="1538114" cy="16256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476672"/>
            <a:ext cx="6336704" cy="1143000"/>
          </a:xfrm>
        </p:spPr>
        <p:txBody>
          <a:bodyPr>
            <a:noAutofit/>
          </a:bodyPr>
          <a:lstStyle/>
          <a:p>
            <a:r>
              <a:rPr lang="ru-RU" sz="4000" dirty="0"/>
              <a:t>Идеи использования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парка</a:t>
            </a:r>
            <a:endParaRPr lang="ru-RU" sz="40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1890209"/>
            <a:ext cx="8229600" cy="3096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u="sng" dirty="0" smtClean="0"/>
              <a:t>Дворцом </a:t>
            </a:r>
            <a:r>
              <a:rPr lang="ru-RU" u="sng" dirty="0"/>
              <a:t>бракосочетания:</a:t>
            </a:r>
          </a:p>
          <a:p>
            <a:pPr lvl="0"/>
            <a:r>
              <a:rPr lang="ru-RU" dirty="0"/>
              <a:t>Проведение </a:t>
            </a:r>
            <a:r>
              <a:rPr lang="ru-RU" dirty="0" smtClean="0"/>
              <a:t>праздников </a:t>
            </a:r>
            <a:r>
              <a:rPr lang="ru-RU" dirty="0"/>
              <a:t>Красная горка, День влюбленных, День любви, семьи и верности</a:t>
            </a:r>
          </a:p>
          <a:p>
            <a:pPr lvl="0"/>
            <a:r>
              <a:rPr lang="ru-RU" dirty="0"/>
              <a:t>Фестивали национальных свадеб, свадебных салонов</a:t>
            </a:r>
          </a:p>
          <a:p>
            <a:pPr lvl="0"/>
            <a:r>
              <a:rPr lang="ru-RU" dirty="0"/>
              <a:t>Чествование юбиляров</a:t>
            </a:r>
          </a:p>
          <a:p>
            <a:pPr lvl="0"/>
            <a:r>
              <a:rPr lang="ru-RU" dirty="0"/>
              <a:t>Фотовыставки под открытым небом</a:t>
            </a:r>
          </a:p>
        </p:txBody>
      </p:sp>
    </p:spTree>
    <p:extLst>
      <p:ext uri="{BB962C8B-B14F-4D97-AF65-F5344CB8AC3E}">
        <p14:creationId xmlns="" xmlns:p14="http://schemas.microsoft.com/office/powerpoint/2010/main" val="312697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дкит\DKIT_logo_colo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32656"/>
            <a:ext cx="1538114" cy="16256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404664"/>
            <a:ext cx="6336704" cy="1143000"/>
          </a:xfrm>
        </p:spPr>
        <p:txBody>
          <a:bodyPr>
            <a:noAutofit/>
          </a:bodyPr>
          <a:lstStyle/>
          <a:p>
            <a:r>
              <a:rPr lang="ru-RU" sz="4000" dirty="0"/>
              <a:t>Идеи использования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парка</a:t>
            </a:r>
            <a:endParaRPr lang="ru-RU" sz="40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1818201"/>
            <a:ext cx="8568952" cy="3096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u="sng" dirty="0"/>
              <a:t>ДКИТ:</a:t>
            </a:r>
          </a:p>
          <a:p>
            <a:pPr lvl="0"/>
            <a:r>
              <a:rPr lang="ru-RU" dirty="0"/>
              <a:t>Фестивали </a:t>
            </a:r>
            <a:r>
              <a:rPr lang="en-US" dirty="0" smtClean="0"/>
              <a:t>ART - city</a:t>
            </a:r>
            <a:r>
              <a:rPr lang="ru-RU" dirty="0" smtClean="0"/>
              <a:t>, </a:t>
            </a:r>
            <a:r>
              <a:rPr lang="ru-RU" dirty="0" err="1"/>
              <a:t>Культу.ра</a:t>
            </a:r>
            <a:r>
              <a:rPr lang="ru-RU" dirty="0"/>
              <a:t>, </a:t>
            </a:r>
            <a:r>
              <a:rPr lang="en-US" dirty="0" smtClean="0"/>
              <a:t>ART </a:t>
            </a:r>
            <a:r>
              <a:rPr lang="ru-RU" dirty="0" smtClean="0"/>
              <a:t>- хит </a:t>
            </a:r>
            <a:endParaRPr lang="ru-RU" dirty="0"/>
          </a:p>
          <a:p>
            <a:pPr lvl="0"/>
            <a:r>
              <a:rPr lang="ru-RU" dirty="0"/>
              <a:t>Световые и лазерные шоу</a:t>
            </a:r>
          </a:p>
          <a:p>
            <a:pPr lvl="0"/>
            <a:r>
              <a:rPr lang="ru-RU" dirty="0"/>
              <a:t>Тольяттинский Арбат</a:t>
            </a:r>
          </a:p>
          <a:p>
            <a:pPr lvl="0"/>
            <a:r>
              <a:rPr lang="ru-RU" dirty="0"/>
              <a:t>Фестиваль цветов</a:t>
            </a:r>
          </a:p>
          <a:p>
            <a:pPr lvl="0"/>
            <a:r>
              <a:rPr lang="ru-RU" dirty="0"/>
              <a:t>Сквер искусств</a:t>
            </a:r>
          </a:p>
          <a:p>
            <a:pPr lvl="0"/>
            <a:r>
              <a:rPr lang="ru-RU" dirty="0"/>
              <a:t>Краеведческий сквер</a:t>
            </a:r>
          </a:p>
          <a:p>
            <a:pPr lvl="0"/>
            <a:r>
              <a:rPr lang="ru-RU" dirty="0"/>
              <a:t>Летний кинотеатр «Хроники города»</a:t>
            </a:r>
          </a:p>
        </p:txBody>
      </p:sp>
    </p:spTree>
    <p:extLst>
      <p:ext uri="{BB962C8B-B14F-4D97-AF65-F5344CB8AC3E}">
        <p14:creationId xmlns="" xmlns:p14="http://schemas.microsoft.com/office/powerpoint/2010/main" val="350705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дкит\DKIT_logo_colo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32656"/>
            <a:ext cx="1538114" cy="16256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91680" y="1556792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Видео</a:t>
            </a:r>
            <a:r>
              <a:rPr lang="ru-RU" dirty="0" err="1" smtClean="0">
                <a:hlinkClick r:id="rId3" action="ppaction://hlinkfile"/>
              </a:rPr>
              <a:t>дкит</a:t>
            </a:r>
            <a:r>
              <a:rPr lang="ru-RU" dirty="0" smtClean="0">
                <a:hlinkClick r:id="rId3" action="ppaction://hlinkfile"/>
              </a:rPr>
              <a:t> для презентации.</a:t>
            </a:r>
            <a:r>
              <a:rPr lang="en-US" dirty="0" smtClean="0">
                <a:hlinkClick r:id="rId3" action="ppaction://hlinkfile"/>
              </a:rPr>
              <a:t>mp4</a:t>
            </a: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50891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дкит\DKIT_logo_colo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32656"/>
            <a:ext cx="1538114" cy="16256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51519" y="332656"/>
            <a:ext cx="7128793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pc="-150" dirty="0">
                <a:latin typeface="Times New Roman" pitchFamily="16" charset="0"/>
                <a:ea typeface="SimSun" charset="-122"/>
              </a:rPr>
              <a:t>Начало творческого сезона ознаменовалось </a:t>
            </a:r>
            <a:r>
              <a:rPr lang="ru-RU" altLang="ru-RU" spc="-150" dirty="0" smtClean="0">
                <a:latin typeface="Times New Roman" pitchFamily="16" charset="0"/>
                <a:ea typeface="SimSun" charset="-122"/>
              </a:rPr>
              <a:t> </a:t>
            </a:r>
            <a:r>
              <a:rPr lang="ru-RU" altLang="ru-RU" spc="-150" dirty="0">
                <a:latin typeface="Times New Roman" pitchFamily="16" charset="0"/>
                <a:ea typeface="SimSun" charset="-122"/>
              </a:rPr>
              <a:t>проектом, направленным на поддержку и развитие творческой инициативы жителей Тольятти </a:t>
            </a:r>
            <a:r>
              <a:rPr lang="ru-RU" altLang="ru-RU" dirty="0" smtClean="0">
                <a:latin typeface="Times New Roman" pitchFamily="16" charset="0"/>
                <a:ea typeface="SimSun" charset="-122"/>
              </a:rPr>
              <a:t>– </a:t>
            </a:r>
            <a:r>
              <a:rPr lang="ru-RU" altLang="ru-RU" b="1" spc="-300" dirty="0" smtClean="0">
                <a:solidFill>
                  <a:srgbClr val="FF6600"/>
                </a:solidFill>
                <a:latin typeface="Times New Roman" pitchFamily="16" charset="0"/>
                <a:ea typeface="SimSun" charset="-122"/>
              </a:rPr>
              <a:t>«ОТКРЫТАЯ   ТВОРЧЕСКАЯ   ПЛОЩАДКА» </a:t>
            </a:r>
          </a:p>
          <a:p>
            <a:pPr marL="0" indent="0">
              <a:buNone/>
            </a:pPr>
            <a:r>
              <a:rPr lang="ru-RU" altLang="ru-RU" dirty="0" smtClean="0">
                <a:latin typeface="Times New Roman" pitchFamily="16" charset="0"/>
                <a:ea typeface="SimSun" charset="-122"/>
              </a:rPr>
              <a:t>в рамках городского конкурса </a:t>
            </a:r>
          </a:p>
          <a:p>
            <a:pPr marL="0" indent="0">
              <a:buNone/>
            </a:pPr>
            <a:r>
              <a:rPr lang="ru-RU" altLang="ru-RU" dirty="0" smtClean="0">
                <a:latin typeface="Times New Roman" pitchFamily="16" charset="0"/>
                <a:ea typeface="SimSun" charset="-122"/>
              </a:rPr>
              <a:t>«</a:t>
            </a:r>
            <a:r>
              <a:rPr lang="ru-RU" altLang="ru-RU" dirty="0">
                <a:latin typeface="Times New Roman" pitchFamily="16" charset="0"/>
                <a:ea typeface="SimSun" charset="-122"/>
              </a:rPr>
              <a:t>Любимому  </a:t>
            </a:r>
            <a:r>
              <a:rPr lang="ru-RU" altLang="ru-RU" dirty="0" smtClean="0">
                <a:latin typeface="Times New Roman" pitchFamily="16" charset="0"/>
                <a:ea typeface="SimSun" charset="-122"/>
              </a:rPr>
              <a:t>городу </a:t>
            </a:r>
            <a:r>
              <a:rPr lang="ru-RU" altLang="ru-RU" dirty="0">
                <a:latin typeface="Times New Roman" pitchFamily="16" charset="0"/>
                <a:ea typeface="SimSun" charset="-122"/>
              </a:rPr>
              <a:t>— </a:t>
            </a:r>
            <a:endParaRPr lang="ru-RU" altLang="ru-RU" dirty="0" smtClean="0">
              <a:latin typeface="Times New Roman" pitchFamily="16" charset="0"/>
              <a:ea typeface="SimSun" charset="-122"/>
            </a:endParaRPr>
          </a:p>
          <a:p>
            <a:pPr marL="0" indent="0">
              <a:buNone/>
            </a:pPr>
            <a:r>
              <a:rPr lang="ru-RU" altLang="ru-RU" dirty="0" smtClean="0">
                <a:latin typeface="Times New Roman" pitchFamily="16" charset="0"/>
                <a:ea typeface="SimSun" charset="-122"/>
              </a:rPr>
              <a:t>наши </a:t>
            </a:r>
            <a:r>
              <a:rPr lang="ru-RU" altLang="ru-RU" dirty="0">
                <a:latin typeface="Times New Roman" pitchFamily="16" charset="0"/>
                <a:ea typeface="SimSun" charset="-122"/>
              </a:rPr>
              <a:t>таланты» </a:t>
            </a:r>
            <a:endParaRPr lang="ru-RU" altLang="ru-RU" dirty="0" smtClean="0">
              <a:latin typeface="Times New Roman" pitchFamily="16" charset="0"/>
              <a:ea typeface="SimSun" charset="-122"/>
            </a:endParaRPr>
          </a:p>
          <a:p>
            <a:pPr marL="0" indent="0">
              <a:buNone/>
            </a:pPr>
            <a:r>
              <a:rPr lang="ru-RU" altLang="ru-RU" dirty="0" smtClean="0">
                <a:latin typeface="Times New Roman" pitchFamily="16" charset="0"/>
                <a:ea typeface="SimSun" charset="-122"/>
              </a:rPr>
              <a:t>(</a:t>
            </a:r>
            <a:r>
              <a:rPr lang="ru-RU" altLang="ru-RU" dirty="0">
                <a:latin typeface="Times New Roman" pitchFamily="16" charset="0"/>
                <a:ea typeface="SimSun" charset="-122"/>
              </a:rPr>
              <a:t>руководитель проекта </a:t>
            </a:r>
            <a:endParaRPr lang="ru-RU" altLang="ru-RU" dirty="0" smtClean="0">
              <a:latin typeface="Times New Roman" pitchFamily="16" charset="0"/>
              <a:ea typeface="SimSun" charset="-122"/>
            </a:endParaRPr>
          </a:p>
          <a:p>
            <a:pPr marL="0" indent="0">
              <a:buNone/>
            </a:pPr>
            <a:r>
              <a:rPr lang="ru-RU" altLang="ru-RU" dirty="0" smtClean="0">
                <a:latin typeface="Times New Roman" pitchFamily="16" charset="0"/>
                <a:ea typeface="SimSun" charset="-122"/>
              </a:rPr>
              <a:t>Андрей Антипенко</a:t>
            </a:r>
            <a:r>
              <a:rPr lang="ru-RU" altLang="ru-RU" dirty="0">
                <a:latin typeface="Times New Roman" pitchFamily="16" charset="0"/>
                <a:ea typeface="SimSun" charset="-122"/>
              </a:rPr>
              <a:t>). </a:t>
            </a:r>
            <a:endParaRPr lang="ru-RU" dirty="0"/>
          </a:p>
        </p:txBody>
      </p:sp>
      <p:pic>
        <p:nvPicPr>
          <p:cNvPr id="11" name="Picture 2" descr="G:\любимому городу наши таланты\DSC060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005064"/>
            <a:ext cx="4139057" cy="231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G:\любимому городу наши таланты\DSC060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8607" y="2323727"/>
            <a:ext cx="3510905" cy="204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2299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23528" y="332656"/>
            <a:ext cx="5266928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altLang="ru-RU" dirty="0" smtClean="0">
              <a:latin typeface="Times New Roman" pitchFamily="16" charset="0"/>
              <a:ea typeface="SimSun" charset="-122"/>
            </a:endParaRPr>
          </a:p>
          <a:p>
            <a:pPr marL="0" indent="0">
              <a:buNone/>
            </a:pPr>
            <a:r>
              <a:rPr lang="ru-RU" altLang="ru-RU" sz="3200" dirty="0" smtClean="0">
                <a:latin typeface="Times New Roman" pitchFamily="16" charset="0"/>
                <a:ea typeface="SimSun" charset="-122"/>
              </a:rPr>
              <a:t>Сейчас в ДКИТ полным ходом идет реализация проекта — </a:t>
            </a:r>
          </a:p>
          <a:p>
            <a:pPr marL="0" indent="0">
              <a:buNone/>
            </a:pPr>
            <a:r>
              <a:rPr lang="ru-RU" altLang="ru-RU" sz="3200" dirty="0" smtClean="0">
                <a:latin typeface="Times New Roman" pitchFamily="16" charset="0"/>
                <a:ea typeface="SimSun" charset="-122"/>
              </a:rPr>
              <a:t>новогоднее музыкально-хореографическое шоу </a:t>
            </a:r>
            <a:r>
              <a:rPr lang="ru-RU" altLang="ru-RU" sz="3200" b="1" dirty="0" smtClean="0">
                <a:solidFill>
                  <a:srgbClr val="FF6600"/>
                </a:solidFill>
                <a:latin typeface="Times New Roman" pitchFamily="16" charset="0"/>
                <a:ea typeface="SimSun" charset="-122"/>
              </a:rPr>
              <a:t>«СНЕЖНАЯ КОРОЛЕВА» </a:t>
            </a:r>
            <a:r>
              <a:rPr lang="ru-RU" altLang="ru-RU" sz="3200" dirty="0" smtClean="0">
                <a:latin typeface="Times New Roman" pitchFamily="16" charset="0"/>
                <a:ea typeface="SimSun" charset="-122"/>
              </a:rPr>
              <a:t>(совместный проект </a:t>
            </a:r>
          </a:p>
          <a:p>
            <a:pPr marL="0" indent="0">
              <a:buNone/>
            </a:pPr>
            <a:r>
              <a:rPr lang="ru-RU" altLang="ru-RU" sz="3200" dirty="0" smtClean="0">
                <a:latin typeface="Times New Roman" pitchFamily="16" charset="0"/>
                <a:ea typeface="SimSun" charset="-122"/>
              </a:rPr>
              <a:t>творческих коллективов </a:t>
            </a:r>
          </a:p>
          <a:p>
            <a:pPr marL="0" indent="0">
              <a:buNone/>
            </a:pPr>
            <a:r>
              <a:rPr lang="ru-RU" altLang="ru-RU" sz="3200" dirty="0" smtClean="0">
                <a:latin typeface="Times New Roman" pitchFamily="16" charset="0"/>
                <a:ea typeface="SimSun" charset="-122"/>
              </a:rPr>
              <a:t>ДКИТ, руководитель </a:t>
            </a:r>
          </a:p>
          <a:p>
            <a:pPr marL="0" indent="0">
              <a:buNone/>
            </a:pPr>
            <a:r>
              <a:rPr lang="ru-RU" altLang="ru-RU" sz="3200" dirty="0" smtClean="0">
                <a:latin typeface="Times New Roman" pitchFamily="16" charset="0"/>
                <a:ea typeface="SimSun" charset="-122"/>
              </a:rPr>
              <a:t>проекта Татьяна </a:t>
            </a:r>
            <a:r>
              <a:rPr lang="ru-RU" altLang="ru-RU" sz="3200" dirty="0" err="1" smtClean="0">
                <a:latin typeface="Times New Roman" pitchFamily="16" charset="0"/>
                <a:ea typeface="SimSun" charset="-122"/>
              </a:rPr>
              <a:t>Шилкова</a:t>
            </a:r>
            <a:r>
              <a:rPr lang="ru-RU" altLang="ru-RU" sz="3200" dirty="0" smtClean="0">
                <a:latin typeface="Times New Roman" pitchFamily="16" charset="0"/>
                <a:ea typeface="SimSun" charset="-122"/>
              </a:rPr>
              <a:t>).  </a:t>
            </a:r>
          </a:p>
          <a:p>
            <a:endParaRPr lang="ru-RU" dirty="0"/>
          </a:p>
        </p:txBody>
      </p:sp>
      <p:pic>
        <p:nvPicPr>
          <p:cNvPr id="4" name="Picture 2" descr="F:\дкит\DKIT_logo_colo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32656"/>
            <a:ext cx="1538114" cy="16256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DCIM\101MSDCF\_DSC71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172"/>
          <a:stretch/>
        </p:blipFill>
        <p:spPr bwMode="auto">
          <a:xfrm rot="16200000">
            <a:off x="4839222" y="2806303"/>
            <a:ext cx="4015060" cy="28213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0891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212</TotalTime>
  <Words>195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Дизайн – концепция пространства парка им. С. Жилкина на северной территории ДКИТ. </vt:lpstr>
      <vt:lpstr>Кто заинтересован в           реализации проекта?</vt:lpstr>
      <vt:lpstr>Идеи использования  парка</vt:lpstr>
      <vt:lpstr>Идеи использования  парка</vt:lpstr>
      <vt:lpstr>Идеи использования  парка</vt:lpstr>
      <vt:lpstr>Слайд 7</vt:lpstr>
      <vt:lpstr>Слайд 8</vt:lpstr>
      <vt:lpstr>Слайд 9</vt:lpstr>
      <vt:lpstr>ДЕНЬ ГОРОДА 1 июня 2014 г.  на площадке у Дворца спорта  «Волгарь»  Д`КИТБУРГ 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</dc:creator>
  <cp:lastModifiedBy>Alexandr Ershov</cp:lastModifiedBy>
  <cp:revision>25</cp:revision>
  <dcterms:created xsi:type="dcterms:W3CDTF">2014-12-01T17:03:09Z</dcterms:created>
  <dcterms:modified xsi:type="dcterms:W3CDTF">2014-12-04T11:18:45Z</dcterms:modified>
</cp:coreProperties>
</file>