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5" r:id="rId9"/>
    <p:sldId id="266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>
      <p:cViewPr varScale="1">
        <p:scale>
          <a:sx n="80" d="100"/>
          <a:sy n="80" d="100"/>
        </p:scale>
        <p:origin x="-96" y="-6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2D5E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1475"/>
              </a:lnSpc>
            </a:pPr>
            <a:r>
              <a:rPr spc="30" dirty="0"/>
              <a:t>MADE </a:t>
            </a:r>
            <a:r>
              <a:rPr spc="80" dirty="0"/>
              <a:t>IN</a:t>
            </a:r>
            <a:r>
              <a:rPr spc="-365" dirty="0"/>
              <a:t> </a:t>
            </a:r>
            <a:r>
              <a:rPr spc="50" dirty="0"/>
              <a:t>RUSSIA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 u="heavy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2D5E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1475"/>
              </a:lnSpc>
            </a:pPr>
            <a:r>
              <a:rPr spc="30" dirty="0"/>
              <a:t>MADE </a:t>
            </a:r>
            <a:r>
              <a:rPr spc="80" dirty="0"/>
              <a:t>IN</a:t>
            </a:r>
            <a:r>
              <a:rPr spc="-365" dirty="0"/>
              <a:t> </a:t>
            </a:r>
            <a:r>
              <a:rPr spc="50" dirty="0"/>
              <a:t>RUSSIA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2D5E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1475"/>
              </a:lnSpc>
            </a:pPr>
            <a:r>
              <a:rPr spc="30" dirty="0"/>
              <a:t>MADE </a:t>
            </a:r>
            <a:r>
              <a:rPr spc="80" dirty="0"/>
              <a:t>IN</a:t>
            </a:r>
            <a:r>
              <a:rPr spc="-365" dirty="0"/>
              <a:t> </a:t>
            </a:r>
            <a:r>
              <a:rPr spc="50" dirty="0"/>
              <a:t>RUSSIA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2D5E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1475"/>
              </a:lnSpc>
            </a:pPr>
            <a:r>
              <a:rPr spc="30" dirty="0"/>
              <a:t>MADE </a:t>
            </a:r>
            <a:r>
              <a:rPr spc="80" dirty="0"/>
              <a:t>IN</a:t>
            </a:r>
            <a:r>
              <a:rPr spc="-365" dirty="0"/>
              <a:t> </a:t>
            </a:r>
            <a:r>
              <a:rPr spc="50" dirty="0"/>
              <a:t>RUSSIA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303799" y="6514376"/>
            <a:ext cx="171183" cy="112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252060" y="6529413"/>
            <a:ext cx="188881" cy="132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327320" y="6489814"/>
            <a:ext cx="252780" cy="139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218532" y="6540398"/>
            <a:ext cx="289915" cy="1236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647133" y="1985073"/>
            <a:ext cx="2698470" cy="1762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836327" y="2220595"/>
            <a:ext cx="2959938" cy="20785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015903" y="1600200"/>
            <a:ext cx="3960812" cy="21966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343437" y="2392641"/>
            <a:ext cx="4510496" cy="19507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865393" y="931113"/>
            <a:ext cx="1062990" cy="32384"/>
          </a:xfrm>
          <a:custGeom>
            <a:avLst/>
            <a:gdLst/>
            <a:ahLst/>
            <a:cxnLst/>
            <a:rect l="l" t="t" r="r" b="b"/>
            <a:pathLst>
              <a:path w="1062990" h="32384">
                <a:moveTo>
                  <a:pt x="0" y="32334"/>
                </a:moveTo>
                <a:lnTo>
                  <a:pt x="499783" y="32334"/>
                </a:lnTo>
                <a:lnTo>
                  <a:pt x="562013" y="0"/>
                </a:lnTo>
                <a:lnTo>
                  <a:pt x="1062596" y="0"/>
                </a:lnTo>
              </a:path>
            </a:pathLst>
          </a:custGeom>
          <a:ln w="3175">
            <a:solidFill>
              <a:srgbClr val="002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865393" y="1072489"/>
            <a:ext cx="108585" cy="27940"/>
          </a:xfrm>
          <a:custGeom>
            <a:avLst/>
            <a:gdLst/>
            <a:ahLst/>
            <a:cxnLst/>
            <a:rect l="l" t="t" r="r" b="b"/>
            <a:pathLst>
              <a:path w="108585" h="27940">
                <a:moveTo>
                  <a:pt x="108496" y="0"/>
                </a:moveTo>
                <a:lnTo>
                  <a:pt x="0" y="0"/>
                </a:lnTo>
                <a:lnTo>
                  <a:pt x="37833" y="27825"/>
                </a:lnTo>
                <a:lnTo>
                  <a:pt x="108496" y="0"/>
                </a:lnTo>
                <a:close/>
              </a:path>
            </a:pathLst>
          </a:custGeom>
          <a:solidFill>
            <a:srgbClr val="C74A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903239" y="1072489"/>
            <a:ext cx="71755" cy="59690"/>
          </a:xfrm>
          <a:custGeom>
            <a:avLst/>
            <a:gdLst/>
            <a:ahLst/>
            <a:cxnLst/>
            <a:rect l="l" t="t" r="r" b="b"/>
            <a:pathLst>
              <a:path w="71754" h="59690">
                <a:moveTo>
                  <a:pt x="71754" y="0"/>
                </a:moveTo>
                <a:lnTo>
                  <a:pt x="70662" y="0"/>
                </a:lnTo>
                <a:lnTo>
                  <a:pt x="0" y="27825"/>
                </a:lnTo>
                <a:lnTo>
                  <a:pt x="42913" y="59283"/>
                </a:lnTo>
                <a:lnTo>
                  <a:pt x="71754" y="0"/>
                </a:lnTo>
                <a:close/>
              </a:path>
            </a:pathLst>
          </a:custGeom>
          <a:solidFill>
            <a:srgbClr val="004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023508" y="1076833"/>
            <a:ext cx="253365" cy="53340"/>
          </a:xfrm>
          <a:custGeom>
            <a:avLst/>
            <a:gdLst/>
            <a:ahLst/>
            <a:cxnLst/>
            <a:rect l="l" t="t" r="r" b="b"/>
            <a:pathLst>
              <a:path w="253364" h="53340">
                <a:moveTo>
                  <a:pt x="233044" y="647"/>
                </a:moveTo>
                <a:lnTo>
                  <a:pt x="229412" y="647"/>
                </a:lnTo>
                <a:lnTo>
                  <a:pt x="221284" y="812"/>
                </a:lnTo>
                <a:lnTo>
                  <a:pt x="218452" y="812"/>
                </a:lnTo>
                <a:lnTo>
                  <a:pt x="218452" y="52108"/>
                </a:lnTo>
                <a:lnTo>
                  <a:pt x="227444" y="52108"/>
                </a:lnTo>
                <a:lnTo>
                  <a:pt x="227444" y="33566"/>
                </a:lnTo>
                <a:lnTo>
                  <a:pt x="246567" y="33566"/>
                </a:lnTo>
                <a:lnTo>
                  <a:pt x="252882" y="25869"/>
                </a:lnTo>
                <a:lnTo>
                  <a:pt x="252882" y="25361"/>
                </a:lnTo>
                <a:lnTo>
                  <a:pt x="231774" y="25361"/>
                </a:lnTo>
                <a:lnTo>
                  <a:pt x="229565" y="25196"/>
                </a:lnTo>
                <a:lnTo>
                  <a:pt x="227444" y="25006"/>
                </a:lnTo>
                <a:lnTo>
                  <a:pt x="227444" y="9232"/>
                </a:lnTo>
                <a:lnTo>
                  <a:pt x="232092" y="9093"/>
                </a:lnTo>
                <a:lnTo>
                  <a:pt x="250717" y="9093"/>
                </a:lnTo>
                <a:lnTo>
                  <a:pt x="248621" y="5727"/>
                </a:lnTo>
                <a:lnTo>
                  <a:pt x="242509" y="2037"/>
                </a:lnTo>
                <a:lnTo>
                  <a:pt x="233044" y="647"/>
                </a:lnTo>
                <a:close/>
              </a:path>
              <a:path w="253364" h="53340">
                <a:moveTo>
                  <a:pt x="246567" y="33566"/>
                </a:moveTo>
                <a:lnTo>
                  <a:pt x="227444" y="33566"/>
                </a:lnTo>
                <a:lnTo>
                  <a:pt x="229666" y="33794"/>
                </a:lnTo>
                <a:lnTo>
                  <a:pt x="246379" y="33794"/>
                </a:lnTo>
                <a:lnTo>
                  <a:pt x="246567" y="33566"/>
                </a:lnTo>
                <a:close/>
              </a:path>
              <a:path w="253364" h="53340">
                <a:moveTo>
                  <a:pt x="250717" y="9093"/>
                </a:moveTo>
                <a:lnTo>
                  <a:pt x="240055" y="9093"/>
                </a:lnTo>
                <a:lnTo>
                  <a:pt x="243357" y="11709"/>
                </a:lnTo>
                <a:lnTo>
                  <a:pt x="243357" y="22796"/>
                </a:lnTo>
                <a:lnTo>
                  <a:pt x="239179" y="25361"/>
                </a:lnTo>
                <a:lnTo>
                  <a:pt x="252882" y="25361"/>
                </a:lnTo>
                <a:lnTo>
                  <a:pt x="252882" y="17132"/>
                </a:lnTo>
                <a:lnTo>
                  <a:pt x="251904" y="10998"/>
                </a:lnTo>
                <a:lnTo>
                  <a:pt x="250717" y="9093"/>
                </a:lnTo>
                <a:close/>
              </a:path>
              <a:path w="253364" h="53340">
                <a:moveTo>
                  <a:pt x="184657" y="647"/>
                </a:moveTo>
                <a:lnTo>
                  <a:pt x="176733" y="647"/>
                </a:lnTo>
                <a:lnTo>
                  <a:pt x="155054" y="52108"/>
                </a:lnTo>
                <a:lnTo>
                  <a:pt x="164134" y="52108"/>
                </a:lnTo>
                <a:lnTo>
                  <a:pt x="169468" y="39001"/>
                </a:lnTo>
                <a:lnTo>
                  <a:pt x="200796" y="39001"/>
                </a:lnTo>
                <a:lnTo>
                  <a:pt x="197248" y="30568"/>
                </a:lnTo>
                <a:lnTo>
                  <a:pt x="172948" y="30568"/>
                </a:lnTo>
                <a:lnTo>
                  <a:pt x="180454" y="12306"/>
                </a:lnTo>
                <a:lnTo>
                  <a:pt x="189563" y="12306"/>
                </a:lnTo>
                <a:lnTo>
                  <a:pt x="184657" y="647"/>
                </a:lnTo>
                <a:close/>
              </a:path>
              <a:path w="253364" h="53340">
                <a:moveTo>
                  <a:pt x="200796" y="39001"/>
                </a:moveTo>
                <a:lnTo>
                  <a:pt x="191401" y="39001"/>
                </a:lnTo>
                <a:lnTo>
                  <a:pt x="196735" y="52108"/>
                </a:lnTo>
                <a:lnTo>
                  <a:pt x="206311" y="52108"/>
                </a:lnTo>
                <a:lnTo>
                  <a:pt x="200796" y="39001"/>
                </a:lnTo>
                <a:close/>
              </a:path>
              <a:path w="253364" h="53340">
                <a:moveTo>
                  <a:pt x="189563" y="12306"/>
                </a:moveTo>
                <a:lnTo>
                  <a:pt x="180454" y="12306"/>
                </a:lnTo>
                <a:lnTo>
                  <a:pt x="187959" y="30568"/>
                </a:lnTo>
                <a:lnTo>
                  <a:pt x="197248" y="30568"/>
                </a:lnTo>
                <a:lnTo>
                  <a:pt x="189563" y="12306"/>
                </a:lnTo>
                <a:close/>
              </a:path>
              <a:path w="253364" h="53340">
                <a:moveTo>
                  <a:pt x="138772" y="0"/>
                </a:moveTo>
                <a:lnTo>
                  <a:pt x="132079" y="0"/>
                </a:lnTo>
                <a:lnTo>
                  <a:pt x="120836" y="2059"/>
                </a:lnTo>
                <a:lnTo>
                  <a:pt x="112606" y="7697"/>
                </a:lnTo>
                <a:lnTo>
                  <a:pt x="107550" y="16100"/>
                </a:lnTo>
                <a:lnTo>
                  <a:pt x="105829" y="26454"/>
                </a:lnTo>
                <a:lnTo>
                  <a:pt x="107760" y="37326"/>
                </a:lnTo>
                <a:lnTo>
                  <a:pt x="113185" y="45680"/>
                </a:lnTo>
                <a:lnTo>
                  <a:pt x="121548" y="51041"/>
                </a:lnTo>
                <a:lnTo>
                  <a:pt x="132295" y="52933"/>
                </a:lnTo>
                <a:lnTo>
                  <a:pt x="138976" y="52933"/>
                </a:lnTo>
                <a:lnTo>
                  <a:pt x="145516" y="50571"/>
                </a:lnTo>
                <a:lnTo>
                  <a:pt x="148729" y="47129"/>
                </a:lnTo>
                <a:lnTo>
                  <a:pt x="147388" y="44500"/>
                </a:lnTo>
                <a:lnTo>
                  <a:pt x="122643" y="44500"/>
                </a:lnTo>
                <a:lnTo>
                  <a:pt x="115366" y="37160"/>
                </a:lnTo>
                <a:lnTo>
                  <a:pt x="115366" y="15316"/>
                </a:lnTo>
                <a:lnTo>
                  <a:pt x="122554" y="8420"/>
                </a:lnTo>
                <a:lnTo>
                  <a:pt x="145764" y="8420"/>
                </a:lnTo>
                <a:lnTo>
                  <a:pt x="147700" y="5219"/>
                </a:lnTo>
                <a:lnTo>
                  <a:pt x="144322" y="2120"/>
                </a:lnTo>
                <a:lnTo>
                  <a:pt x="138772" y="0"/>
                </a:lnTo>
                <a:close/>
              </a:path>
              <a:path w="253364" h="53340">
                <a:moveTo>
                  <a:pt x="145287" y="40386"/>
                </a:moveTo>
                <a:lnTo>
                  <a:pt x="141757" y="43103"/>
                </a:lnTo>
                <a:lnTo>
                  <a:pt x="137439" y="44500"/>
                </a:lnTo>
                <a:lnTo>
                  <a:pt x="147388" y="44500"/>
                </a:lnTo>
                <a:lnTo>
                  <a:pt x="145287" y="40386"/>
                </a:lnTo>
                <a:close/>
              </a:path>
              <a:path w="253364" h="53340">
                <a:moveTo>
                  <a:pt x="145764" y="8420"/>
                </a:moveTo>
                <a:lnTo>
                  <a:pt x="137210" y="8420"/>
                </a:lnTo>
                <a:lnTo>
                  <a:pt x="140614" y="9804"/>
                </a:lnTo>
                <a:lnTo>
                  <a:pt x="143675" y="11874"/>
                </a:lnTo>
                <a:lnTo>
                  <a:pt x="145764" y="8420"/>
                </a:lnTo>
                <a:close/>
              </a:path>
              <a:path w="253364" h="53340">
                <a:moveTo>
                  <a:pt x="67868" y="812"/>
                </a:moveTo>
                <a:lnTo>
                  <a:pt x="58864" y="812"/>
                </a:lnTo>
                <a:lnTo>
                  <a:pt x="58864" y="52108"/>
                </a:lnTo>
                <a:lnTo>
                  <a:pt x="67868" y="52108"/>
                </a:lnTo>
                <a:lnTo>
                  <a:pt x="67868" y="25654"/>
                </a:lnTo>
                <a:lnTo>
                  <a:pt x="78638" y="25654"/>
                </a:lnTo>
                <a:lnTo>
                  <a:pt x="78222" y="25146"/>
                </a:lnTo>
                <a:lnTo>
                  <a:pt x="67868" y="25146"/>
                </a:lnTo>
                <a:lnTo>
                  <a:pt x="67868" y="812"/>
                </a:lnTo>
                <a:close/>
              </a:path>
              <a:path w="253364" h="53340">
                <a:moveTo>
                  <a:pt x="78638" y="25654"/>
                </a:moveTo>
                <a:lnTo>
                  <a:pt x="67868" y="25654"/>
                </a:lnTo>
                <a:lnTo>
                  <a:pt x="88823" y="52108"/>
                </a:lnTo>
                <a:lnTo>
                  <a:pt x="100279" y="52108"/>
                </a:lnTo>
                <a:lnTo>
                  <a:pt x="78638" y="25654"/>
                </a:lnTo>
                <a:close/>
              </a:path>
              <a:path w="253364" h="53340">
                <a:moveTo>
                  <a:pt x="98932" y="812"/>
                </a:moveTo>
                <a:lnTo>
                  <a:pt x="88125" y="812"/>
                </a:lnTo>
                <a:lnTo>
                  <a:pt x="67868" y="25146"/>
                </a:lnTo>
                <a:lnTo>
                  <a:pt x="78222" y="25146"/>
                </a:lnTo>
                <a:lnTo>
                  <a:pt x="77838" y="24676"/>
                </a:lnTo>
                <a:lnTo>
                  <a:pt x="98932" y="812"/>
                </a:lnTo>
                <a:close/>
              </a:path>
              <a:path w="253364" h="53340">
                <a:moveTo>
                  <a:pt x="3898" y="40005"/>
                </a:moveTo>
                <a:lnTo>
                  <a:pt x="0" y="47561"/>
                </a:lnTo>
                <a:lnTo>
                  <a:pt x="3594" y="50647"/>
                </a:lnTo>
                <a:lnTo>
                  <a:pt x="10109" y="52933"/>
                </a:lnTo>
                <a:lnTo>
                  <a:pt x="17233" y="52933"/>
                </a:lnTo>
                <a:lnTo>
                  <a:pt x="28354" y="51040"/>
                </a:lnTo>
                <a:lnTo>
                  <a:pt x="36809" y="45672"/>
                </a:lnTo>
                <a:lnTo>
                  <a:pt x="37561" y="44500"/>
                </a:lnTo>
                <a:lnTo>
                  <a:pt x="11734" y="44500"/>
                </a:lnTo>
                <a:lnTo>
                  <a:pt x="7124" y="42506"/>
                </a:lnTo>
                <a:lnTo>
                  <a:pt x="3898" y="40005"/>
                </a:lnTo>
                <a:close/>
              </a:path>
              <a:path w="253364" h="53340">
                <a:moveTo>
                  <a:pt x="37606" y="8420"/>
                </a:moveTo>
                <a:lnTo>
                  <a:pt x="25793" y="8420"/>
                </a:lnTo>
                <a:lnTo>
                  <a:pt x="32854" y="13169"/>
                </a:lnTo>
                <a:lnTo>
                  <a:pt x="34582" y="21767"/>
                </a:lnTo>
                <a:lnTo>
                  <a:pt x="11734" y="21767"/>
                </a:lnTo>
                <a:lnTo>
                  <a:pt x="11734" y="30200"/>
                </a:lnTo>
                <a:lnTo>
                  <a:pt x="34823" y="30200"/>
                </a:lnTo>
                <a:lnTo>
                  <a:pt x="33261" y="39662"/>
                </a:lnTo>
                <a:lnTo>
                  <a:pt x="25869" y="44500"/>
                </a:lnTo>
                <a:lnTo>
                  <a:pt x="37561" y="44500"/>
                </a:lnTo>
                <a:lnTo>
                  <a:pt x="42185" y="37299"/>
                </a:lnTo>
                <a:lnTo>
                  <a:pt x="44068" y="26390"/>
                </a:lnTo>
                <a:lnTo>
                  <a:pt x="42160" y="15526"/>
                </a:lnTo>
                <a:lnTo>
                  <a:pt x="37606" y="8420"/>
                </a:lnTo>
                <a:close/>
              </a:path>
              <a:path w="253364" h="53340">
                <a:moveTo>
                  <a:pt x="18249" y="0"/>
                </a:moveTo>
                <a:lnTo>
                  <a:pt x="10413" y="0"/>
                </a:lnTo>
                <a:lnTo>
                  <a:pt x="4178" y="2565"/>
                </a:lnTo>
                <a:lnTo>
                  <a:pt x="571" y="5638"/>
                </a:lnTo>
                <a:lnTo>
                  <a:pt x="4102" y="12382"/>
                </a:lnTo>
                <a:lnTo>
                  <a:pt x="7696" y="9664"/>
                </a:lnTo>
                <a:lnTo>
                  <a:pt x="12014" y="8420"/>
                </a:lnTo>
                <a:lnTo>
                  <a:pt x="37606" y="8420"/>
                </a:lnTo>
                <a:lnTo>
                  <a:pt x="36826" y="7204"/>
                </a:lnTo>
                <a:lnTo>
                  <a:pt x="28659" y="1876"/>
                </a:lnTo>
                <a:lnTo>
                  <a:pt x="1824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250952" y="1085926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09">
                <a:moveTo>
                  <a:pt x="6451" y="0"/>
                </a:moveTo>
                <a:lnTo>
                  <a:pt x="12611" y="0"/>
                </a:lnTo>
                <a:lnTo>
                  <a:pt x="15913" y="2616"/>
                </a:lnTo>
                <a:lnTo>
                  <a:pt x="15913" y="8001"/>
                </a:lnTo>
                <a:lnTo>
                  <a:pt x="15913" y="13703"/>
                </a:lnTo>
                <a:lnTo>
                  <a:pt x="11734" y="16268"/>
                </a:lnTo>
                <a:lnTo>
                  <a:pt x="6362" y="16268"/>
                </a:lnTo>
                <a:lnTo>
                  <a:pt x="4330" y="16268"/>
                </a:lnTo>
                <a:lnTo>
                  <a:pt x="2120" y="16103"/>
                </a:lnTo>
                <a:lnTo>
                  <a:pt x="0" y="15913"/>
                </a:lnTo>
                <a:lnTo>
                  <a:pt x="0" y="139"/>
                </a:lnTo>
                <a:lnTo>
                  <a:pt x="2425" y="63"/>
                </a:lnTo>
                <a:lnTo>
                  <a:pt x="4648" y="0"/>
                </a:lnTo>
                <a:lnTo>
                  <a:pt x="645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241961" y="1077480"/>
            <a:ext cx="34925" cy="52069"/>
          </a:xfrm>
          <a:custGeom>
            <a:avLst/>
            <a:gdLst/>
            <a:ahLst/>
            <a:cxnLst/>
            <a:rect l="l" t="t" r="r" b="b"/>
            <a:pathLst>
              <a:path w="34925" h="52069">
                <a:moveTo>
                  <a:pt x="8991" y="51460"/>
                </a:moveTo>
                <a:lnTo>
                  <a:pt x="8991" y="32918"/>
                </a:lnTo>
                <a:lnTo>
                  <a:pt x="11214" y="33147"/>
                </a:lnTo>
                <a:lnTo>
                  <a:pt x="14135" y="33147"/>
                </a:lnTo>
                <a:lnTo>
                  <a:pt x="15671" y="33147"/>
                </a:lnTo>
                <a:lnTo>
                  <a:pt x="27927" y="33147"/>
                </a:lnTo>
                <a:lnTo>
                  <a:pt x="34429" y="25222"/>
                </a:lnTo>
                <a:lnTo>
                  <a:pt x="34429" y="16484"/>
                </a:lnTo>
                <a:lnTo>
                  <a:pt x="33451" y="10351"/>
                </a:lnTo>
                <a:lnTo>
                  <a:pt x="30168" y="5080"/>
                </a:lnTo>
                <a:lnTo>
                  <a:pt x="24056" y="1389"/>
                </a:lnTo>
                <a:lnTo>
                  <a:pt x="14592" y="0"/>
                </a:lnTo>
                <a:lnTo>
                  <a:pt x="10960" y="0"/>
                </a:lnTo>
                <a:lnTo>
                  <a:pt x="2832" y="165"/>
                </a:lnTo>
                <a:lnTo>
                  <a:pt x="0" y="165"/>
                </a:lnTo>
                <a:lnTo>
                  <a:pt x="0" y="51460"/>
                </a:lnTo>
                <a:lnTo>
                  <a:pt x="8991" y="5146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96457" y="108913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39" h="18415">
                <a:moveTo>
                  <a:pt x="7505" y="0"/>
                </a:moveTo>
                <a:lnTo>
                  <a:pt x="15011" y="18262"/>
                </a:lnTo>
                <a:lnTo>
                  <a:pt x="0" y="18262"/>
                </a:lnTo>
                <a:lnTo>
                  <a:pt x="7505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178562" y="1077480"/>
            <a:ext cx="51435" cy="52069"/>
          </a:xfrm>
          <a:custGeom>
            <a:avLst/>
            <a:gdLst/>
            <a:ahLst/>
            <a:cxnLst/>
            <a:rect l="l" t="t" r="r" b="b"/>
            <a:pathLst>
              <a:path w="51435" h="52069">
                <a:moveTo>
                  <a:pt x="0" y="51460"/>
                </a:moveTo>
                <a:lnTo>
                  <a:pt x="9080" y="51460"/>
                </a:lnTo>
                <a:lnTo>
                  <a:pt x="14414" y="38354"/>
                </a:lnTo>
                <a:lnTo>
                  <a:pt x="36347" y="38354"/>
                </a:lnTo>
                <a:lnTo>
                  <a:pt x="41681" y="51460"/>
                </a:lnTo>
                <a:lnTo>
                  <a:pt x="51257" y="51460"/>
                </a:lnTo>
                <a:lnTo>
                  <a:pt x="29603" y="0"/>
                </a:lnTo>
                <a:lnTo>
                  <a:pt x="21678" y="0"/>
                </a:lnTo>
                <a:lnTo>
                  <a:pt x="0" y="5146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6129337" y="1076833"/>
            <a:ext cx="43180" cy="53340"/>
          </a:xfrm>
          <a:custGeom>
            <a:avLst/>
            <a:gdLst/>
            <a:ahLst/>
            <a:cxnLst/>
            <a:rect l="l" t="t" r="r" b="b"/>
            <a:pathLst>
              <a:path w="43179" h="53340">
                <a:moveTo>
                  <a:pt x="39458" y="40386"/>
                </a:moveTo>
                <a:lnTo>
                  <a:pt x="35928" y="43103"/>
                </a:lnTo>
                <a:lnTo>
                  <a:pt x="31610" y="44500"/>
                </a:lnTo>
                <a:lnTo>
                  <a:pt x="27279" y="44500"/>
                </a:lnTo>
                <a:lnTo>
                  <a:pt x="16814" y="44500"/>
                </a:lnTo>
                <a:lnTo>
                  <a:pt x="9537" y="37160"/>
                </a:lnTo>
                <a:lnTo>
                  <a:pt x="9537" y="26454"/>
                </a:lnTo>
                <a:lnTo>
                  <a:pt x="9537" y="15316"/>
                </a:lnTo>
                <a:lnTo>
                  <a:pt x="16725" y="8420"/>
                </a:lnTo>
                <a:lnTo>
                  <a:pt x="26250" y="8420"/>
                </a:lnTo>
                <a:lnTo>
                  <a:pt x="31381" y="8420"/>
                </a:lnTo>
                <a:lnTo>
                  <a:pt x="34785" y="9804"/>
                </a:lnTo>
                <a:lnTo>
                  <a:pt x="37846" y="11874"/>
                </a:lnTo>
                <a:lnTo>
                  <a:pt x="41871" y="5219"/>
                </a:lnTo>
                <a:lnTo>
                  <a:pt x="38493" y="2120"/>
                </a:lnTo>
                <a:lnTo>
                  <a:pt x="32943" y="0"/>
                </a:lnTo>
                <a:lnTo>
                  <a:pt x="26250" y="0"/>
                </a:lnTo>
                <a:lnTo>
                  <a:pt x="15007" y="2059"/>
                </a:lnTo>
                <a:lnTo>
                  <a:pt x="6777" y="7697"/>
                </a:lnTo>
                <a:lnTo>
                  <a:pt x="1721" y="16100"/>
                </a:lnTo>
                <a:lnTo>
                  <a:pt x="0" y="26454"/>
                </a:lnTo>
                <a:lnTo>
                  <a:pt x="1931" y="37326"/>
                </a:lnTo>
                <a:lnTo>
                  <a:pt x="7356" y="45680"/>
                </a:lnTo>
                <a:lnTo>
                  <a:pt x="15719" y="51041"/>
                </a:lnTo>
                <a:lnTo>
                  <a:pt x="26466" y="52933"/>
                </a:lnTo>
                <a:lnTo>
                  <a:pt x="33147" y="52933"/>
                </a:lnTo>
                <a:lnTo>
                  <a:pt x="39687" y="50571"/>
                </a:lnTo>
                <a:lnTo>
                  <a:pt x="42900" y="47129"/>
                </a:lnTo>
                <a:lnTo>
                  <a:pt x="39458" y="4038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082372" y="1077645"/>
            <a:ext cx="41910" cy="51435"/>
          </a:xfrm>
          <a:custGeom>
            <a:avLst/>
            <a:gdLst/>
            <a:ahLst/>
            <a:cxnLst/>
            <a:rect l="l" t="t" r="r" b="b"/>
            <a:pathLst>
              <a:path w="41910" h="51434">
                <a:moveTo>
                  <a:pt x="0" y="51295"/>
                </a:moveTo>
                <a:lnTo>
                  <a:pt x="9004" y="51295"/>
                </a:lnTo>
                <a:lnTo>
                  <a:pt x="9004" y="24841"/>
                </a:lnTo>
                <a:lnTo>
                  <a:pt x="29959" y="51295"/>
                </a:lnTo>
                <a:lnTo>
                  <a:pt x="41414" y="51295"/>
                </a:lnTo>
                <a:lnTo>
                  <a:pt x="18973" y="23863"/>
                </a:lnTo>
                <a:lnTo>
                  <a:pt x="40068" y="0"/>
                </a:lnTo>
                <a:lnTo>
                  <a:pt x="29260" y="0"/>
                </a:lnTo>
                <a:lnTo>
                  <a:pt x="9004" y="24333"/>
                </a:lnTo>
                <a:lnTo>
                  <a:pt x="9004" y="0"/>
                </a:lnTo>
                <a:lnTo>
                  <a:pt x="0" y="0"/>
                </a:lnTo>
                <a:lnTo>
                  <a:pt x="0" y="5129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023508" y="1076833"/>
            <a:ext cx="44450" cy="53340"/>
          </a:xfrm>
          <a:custGeom>
            <a:avLst/>
            <a:gdLst/>
            <a:ahLst/>
            <a:cxnLst/>
            <a:rect l="l" t="t" r="r" b="b"/>
            <a:pathLst>
              <a:path w="44450" h="53340">
                <a:moveTo>
                  <a:pt x="11734" y="30200"/>
                </a:moveTo>
                <a:lnTo>
                  <a:pt x="34823" y="30200"/>
                </a:lnTo>
                <a:lnTo>
                  <a:pt x="33261" y="39662"/>
                </a:lnTo>
                <a:lnTo>
                  <a:pt x="25869" y="44500"/>
                </a:lnTo>
                <a:lnTo>
                  <a:pt x="17056" y="44500"/>
                </a:lnTo>
                <a:lnTo>
                  <a:pt x="11734" y="44500"/>
                </a:lnTo>
                <a:lnTo>
                  <a:pt x="7124" y="42506"/>
                </a:lnTo>
                <a:lnTo>
                  <a:pt x="3898" y="40005"/>
                </a:lnTo>
                <a:lnTo>
                  <a:pt x="0" y="47561"/>
                </a:lnTo>
                <a:lnTo>
                  <a:pt x="3594" y="50647"/>
                </a:lnTo>
                <a:lnTo>
                  <a:pt x="10109" y="52933"/>
                </a:lnTo>
                <a:lnTo>
                  <a:pt x="17233" y="52933"/>
                </a:lnTo>
                <a:lnTo>
                  <a:pt x="28354" y="51040"/>
                </a:lnTo>
                <a:lnTo>
                  <a:pt x="36809" y="45672"/>
                </a:lnTo>
                <a:lnTo>
                  <a:pt x="42185" y="37299"/>
                </a:lnTo>
                <a:lnTo>
                  <a:pt x="44068" y="26390"/>
                </a:lnTo>
                <a:lnTo>
                  <a:pt x="42160" y="15526"/>
                </a:lnTo>
                <a:lnTo>
                  <a:pt x="36826" y="7204"/>
                </a:lnTo>
                <a:lnTo>
                  <a:pt x="28659" y="1876"/>
                </a:lnTo>
                <a:lnTo>
                  <a:pt x="18249" y="0"/>
                </a:lnTo>
                <a:lnTo>
                  <a:pt x="10413" y="0"/>
                </a:lnTo>
                <a:lnTo>
                  <a:pt x="4178" y="2565"/>
                </a:lnTo>
                <a:lnTo>
                  <a:pt x="571" y="5638"/>
                </a:lnTo>
                <a:lnTo>
                  <a:pt x="4102" y="12382"/>
                </a:lnTo>
                <a:lnTo>
                  <a:pt x="7696" y="9664"/>
                </a:lnTo>
                <a:lnTo>
                  <a:pt x="12014" y="8420"/>
                </a:lnTo>
                <a:lnTo>
                  <a:pt x="16116" y="8420"/>
                </a:lnTo>
                <a:lnTo>
                  <a:pt x="25793" y="8420"/>
                </a:lnTo>
                <a:lnTo>
                  <a:pt x="32854" y="13169"/>
                </a:lnTo>
                <a:lnTo>
                  <a:pt x="34582" y="21767"/>
                </a:lnTo>
                <a:lnTo>
                  <a:pt x="11734" y="21767"/>
                </a:lnTo>
                <a:lnTo>
                  <a:pt x="11734" y="3020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865393" y="1197571"/>
            <a:ext cx="108585" cy="27940"/>
          </a:xfrm>
          <a:custGeom>
            <a:avLst/>
            <a:gdLst/>
            <a:ahLst/>
            <a:cxnLst/>
            <a:rect l="l" t="t" r="r" b="b"/>
            <a:pathLst>
              <a:path w="108585" h="27940">
                <a:moveTo>
                  <a:pt x="108496" y="0"/>
                </a:moveTo>
                <a:lnTo>
                  <a:pt x="0" y="0"/>
                </a:lnTo>
                <a:lnTo>
                  <a:pt x="37833" y="27813"/>
                </a:lnTo>
                <a:lnTo>
                  <a:pt x="108496" y="0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903226" y="1197571"/>
            <a:ext cx="72390" cy="59690"/>
          </a:xfrm>
          <a:custGeom>
            <a:avLst/>
            <a:gdLst/>
            <a:ahLst/>
            <a:cxnLst/>
            <a:rect l="l" t="t" r="r" b="b"/>
            <a:pathLst>
              <a:path w="72389" h="59690">
                <a:moveTo>
                  <a:pt x="71767" y="0"/>
                </a:moveTo>
                <a:lnTo>
                  <a:pt x="70675" y="0"/>
                </a:lnTo>
                <a:lnTo>
                  <a:pt x="0" y="27813"/>
                </a:lnTo>
                <a:lnTo>
                  <a:pt x="42925" y="59270"/>
                </a:lnTo>
                <a:lnTo>
                  <a:pt x="71767" y="0"/>
                </a:lnTo>
                <a:close/>
              </a:path>
            </a:pathLst>
          </a:custGeom>
          <a:solidFill>
            <a:srgbClr val="00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028906" y="1201902"/>
            <a:ext cx="662940" cy="53340"/>
          </a:xfrm>
          <a:custGeom>
            <a:avLst/>
            <a:gdLst/>
            <a:ahLst/>
            <a:cxnLst/>
            <a:rect l="l" t="t" r="r" b="b"/>
            <a:pathLst>
              <a:path w="662940" h="53340">
                <a:moveTo>
                  <a:pt x="630516" y="812"/>
                </a:moveTo>
                <a:lnTo>
                  <a:pt x="621499" y="812"/>
                </a:lnTo>
                <a:lnTo>
                  <a:pt x="621499" y="52120"/>
                </a:lnTo>
                <a:lnTo>
                  <a:pt x="630516" y="52120"/>
                </a:lnTo>
                <a:lnTo>
                  <a:pt x="630516" y="25653"/>
                </a:lnTo>
                <a:lnTo>
                  <a:pt x="641233" y="25653"/>
                </a:lnTo>
                <a:lnTo>
                  <a:pt x="640806" y="25133"/>
                </a:lnTo>
                <a:lnTo>
                  <a:pt x="630516" y="25133"/>
                </a:lnTo>
                <a:lnTo>
                  <a:pt x="630516" y="812"/>
                </a:lnTo>
                <a:close/>
              </a:path>
              <a:path w="662940" h="53340">
                <a:moveTo>
                  <a:pt x="641233" y="25653"/>
                </a:moveTo>
                <a:lnTo>
                  <a:pt x="630516" y="25653"/>
                </a:lnTo>
                <a:lnTo>
                  <a:pt x="651471" y="52120"/>
                </a:lnTo>
                <a:lnTo>
                  <a:pt x="662914" y="52120"/>
                </a:lnTo>
                <a:lnTo>
                  <a:pt x="641233" y="25653"/>
                </a:lnTo>
                <a:close/>
              </a:path>
              <a:path w="662940" h="53340">
                <a:moveTo>
                  <a:pt x="661581" y="812"/>
                </a:moveTo>
                <a:lnTo>
                  <a:pt x="650773" y="812"/>
                </a:lnTo>
                <a:lnTo>
                  <a:pt x="630516" y="25133"/>
                </a:lnTo>
                <a:lnTo>
                  <a:pt x="640806" y="25133"/>
                </a:lnTo>
                <a:lnTo>
                  <a:pt x="640473" y="24726"/>
                </a:lnTo>
                <a:lnTo>
                  <a:pt x="661581" y="812"/>
                </a:lnTo>
                <a:close/>
              </a:path>
              <a:path w="662940" h="53340">
                <a:moveTo>
                  <a:pt x="570496" y="812"/>
                </a:moveTo>
                <a:lnTo>
                  <a:pt x="561454" y="812"/>
                </a:lnTo>
                <a:lnTo>
                  <a:pt x="561454" y="52120"/>
                </a:lnTo>
                <a:lnTo>
                  <a:pt x="570496" y="52120"/>
                </a:lnTo>
                <a:lnTo>
                  <a:pt x="570496" y="30187"/>
                </a:lnTo>
                <a:lnTo>
                  <a:pt x="602869" y="30187"/>
                </a:lnTo>
                <a:lnTo>
                  <a:pt x="602869" y="21767"/>
                </a:lnTo>
                <a:lnTo>
                  <a:pt x="570496" y="21767"/>
                </a:lnTo>
                <a:lnTo>
                  <a:pt x="570496" y="812"/>
                </a:lnTo>
                <a:close/>
              </a:path>
              <a:path w="662940" h="53340">
                <a:moveTo>
                  <a:pt x="602869" y="30187"/>
                </a:moveTo>
                <a:lnTo>
                  <a:pt x="593966" y="30187"/>
                </a:lnTo>
                <a:lnTo>
                  <a:pt x="593966" y="52120"/>
                </a:lnTo>
                <a:lnTo>
                  <a:pt x="602869" y="52120"/>
                </a:lnTo>
                <a:lnTo>
                  <a:pt x="602869" y="30187"/>
                </a:lnTo>
                <a:close/>
              </a:path>
              <a:path w="662940" h="53340">
                <a:moveTo>
                  <a:pt x="602869" y="812"/>
                </a:moveTo>
                <a:lnTo>
                  <a:pt x="593966" y="812"/>
                </a:lnTo>
                <a:lnTo>
                  <a:pt x="593966" y="21767"/>
                </a:lnTo>
                <a:lnTo>
                  <a:pt x="602869" y="21767"/>
                </a:lnTo>
                <a:lnTo>
                  <a:pt x="602869" y="812"/>
                </a:lnTo>
                <a:close/>
              </a:path>
              <a:path w="662940" h="53340">
                <a:moveTo>
                  <a:pt x="527672" y="660"/>
                </a:moveTo>
                <a:lnTo>
                  <a:pt x="519760" y="660"/>
                </a:lnTo>
                <a:lnTo>
                  <a:pt x="498043" y="52120"/>
                </a:lnTo>
                <a:lnTo>
                  <a:pt x="507161" y="52120"/>
                </a:lnTo>
                <a:lnTo>
                  <a:pt x="512533" y="39001"/>
                </a:lnTo>
                <a:lnTo>
                  <a:pt x="543843" y="39001"/>
                </a:lnTo>
                <a:lnTo>
                  <a:pt x="540297" y="30594"/>
                </a:lnTo>
                <a:lnTo>
                  <a:pt x="515975" y="30594"/>
                </a:lnTo>
                <a:lnTo>
                  <a:pt x="523494" y="12318"/>
                </a:lnTo>
                <a:lnTo>
                  <a:pt x="532589" y="12318"/>
                </a:lnTo>
                <a:lnTo>
                  <a:pt x="527672" y="660"/>
                </a:lnTo>
                <a:close/>
              </a:path>
              <a:path w="662940" h="53340">
                <a:moveTo>
                  <a:pt x="543843" y="39001"/>
                </a:moveTo>
                <a:lnTo>
                  <a:pt x="534416" y="39001"/>
                </a:lnTo>
                <a:lnTo>
                  <a:pt x="539775" y="52120"/>
                </a:lnTo>
                <a:lnTo>
                  <a:pt x="549376" y="52120"/>
                </a:lnTo>
                <a:lnTo>
                  <a:pt x="543843" y="39001"/>
                </a:lnTo>
                <a:close/>
              </a:path>
              <a:path w="662940" h="53340">
                <a:moveTo>
                  <a:pt x="532589" y="12318"/>
                </a:moveTo>
                <a:lnTo>
                  <a:pt x="523494" y="12318"/>
                </a:lnTo>
                <a:lnTo>
                  <a:pt x="530987" y="30594"/>
                </a:lnTo>
                <a:lnTo>
                  <a:pt x="540297" y="30594"/>
                </a:lnTo>
                <a:lnTo>
                  <a:pt x="532589" y="12318"/>
                </a:lnTo>
                <a:close/>
              </a:path>
              <a:path w="662940" h="53340">
                <a:moveTo>
                  <a:pt x="485254" y="812"/>
                </a:moveTo>
                <a:lnTo>
                  <a:pt x="455256" y="812"/>
                </a:lnTo>
                <a:lnTo>
                  <a:pt x="455256" y="52120"/>
                </a:lnTo>
                <a:lnTo>
                  <a:pt x="458254" y="52120"/>
                </a:lnTo>
                <a:lnTo>
                  <a:pt x="462661" y="52425"/>
                </a:lnTo>
                <a:lnTo>
                  <a:pt x="468604" y="52425"/>
                </a:lnTo>
                <a:lnTo>
                  <a:pt x="477013" y="51303"/>
                </a:lnTo>
                <a:lnTo>
                  <a:pt x="483228" y="48042"/>
                </a:lnTo>
                <a:lnTo>
                  <a:pt x="486213" y="43980"/>
                </a:lnTo>
                <a:lnTo>
                  <a:pt x="468096" y="43980"/>
                </a:lnTo>
                <a:lnTo>
                  <a:pt x="464261" y="43700"/>
                </a:lnTo>
                <a:lnTo>
                  <a:pt x="464261" y="29095"/>
                </a:lnTo>
                <a:lnTo>
                  <a:pt x="466559" y="28790"/>
                </a:lnTo>
                <a:lnTo>
                  <a:pt x="470433" y="28676"/>
                </a:lnTo>
                <a:lnTo>
                  <a:pt x="488403" y="28676"/>
                </a:lnTo>
                <a:lnTo>
                  <a:pt x="488403" y="26225"/>
                </a:lnTo>
                <a:lnTo>
                  <a:pt x="482346" y="20675"/>
                </a:lnTo>
                <a:lnTo>
                  <a:pt x="464261" y="20675"/>
                </a:lnTo>
                <a:lnTo>
                  <a:pt x="464261" y="9220"/>
                </a:lnTo>
                <a:lnTo>
                  <a:pt x="485254" y="9220"/>
                </a:lnTo>
                <a:lnTo>
                  <a:pt x="485254" y="812"/>
                </a:lnTo>
                <a:close/>
              </a:path>
              <a:path w="662940" h="53340">
                <a:moveTo>
                  <a:pt x="488403" y="28676"/>
                </a:moveTo>
                <a:lnTo>
                  <a:pt x="476719" y="28676"/>
                </a:lnTo>
                <a:lnTo>
                  <a:pt x="479425" y="31965"/>
                </a:lnTo>
                <a:lnTo>
                  <a:pt x="479425" y="40893"/>
                </a:lnTo>
                <a:lnTo>
                  <a:pt x="476669" y="43980"/>
                </a:lnTo>
                <a:lnTo>
                  <a:pt x="486213" y="43980"/>
                </a:lnTo>
                <a:lnTo>
                  <a:pt x="487081" y="42797"/>
                </a:lnTo>
                <a:lnTo>
                  <a:pt x="488403" y="35725"/>
                </a:lnTo>
                <a:lnTo>
                  <a:pt x="488403" y="28676"/>
                </a:lnTo>
                <a:close/>
              </a:path>
              <a:path w="662940" h="53340">
                <a:moveTo>
                  <a:pt x="481888" y="20256"/>
                </a:moveTo>
                <a:lnTo>
                  <a:pt x="466229" y="20383"/>
                </a:lnTo>
                <a:lnTo>
                  <a:pt x="464261" y="20675"/>
                </a:lnTo>
                <a:lnTo>
                  <a:pt x="482346" y="20675"/>
                </a:lnTo>
                <a:lnTo>
                  <a:pt x="481888" y="20256"/>
                </a:lnTo>
                <a:close/>
              </a:path>
              <a:path w="662940" h="53340">
                <a:moveTo>
                  <a:pt x="393890" y="812"/>
                </a:moveTo>
                <a:lnTo>
                  <a:pt x="384822" y="812"/>
                </a:lnTo>
                <a:lnTo>
                  <a:pt x="384822" y="52120"/>
                </a:lnTo>
                <a:lnTo>
                  <a:pt x="393865" y="52120"/>
                </a:lnTo>
                <a:lnTo>
                  <a:pt x="393865" y="15252"/>
                </a:lnTo>
                <a:lnTo>
                  <a:pt x="404452" y="15252"/>
                </a:lnTo>
                <a:lnTo>
                  <a:pt x="393890" y="812"/>
                </a:lnTo>
                <a:close/>
              </a:path>
              <a:path w="662940" h="53340">
                <a:moveTo>
                  <a:pt x="436638" y="15036"/>
                </a:moveTo>
                <a:lnTo>
                  <a:pt x="427723" y="15036"/>
                </a:lnTo>
                <a:lnTo>
                  <a:pt x="427723" y="52120"/>
                </a:lnTo>
                <a:lnTo>
                  <a:pt x="436638" y="52120"/>
                </a:lnTo>
                <a:lnTo>
                  <a:pt x="436638" y="15036"/>
                </a:lnTo>
                <a:close/>
              </a:path>
              <a:path w="662940" h="53340">
                <a:moveTo>
                  <a:pt x="404452" y="15252"/>
                </a:moveTo>
                <a:lnTo>
                  <a:pt x="393865" y="15252"/>
                </a:lnTo>
                <a:lnTo>
                  <a:pt x="410184" y="37807"/>
                </a:lnTo>
                <a:lnTo>
                  <a:pt x="411505" y="37807"/>
                </a:lnTo>
                <a:lnTo>
                  <a:pt x="420776" y="24790"/>
                </a:lnTo>
                <a:lnTo>
                  <a:pt x="411429" y="24790"/>
                </a:lnTo>
                <a:lnTo>
                  <a:pt x="404452" y="15252"/>
                </a:lnTo>
                <a:close/>
              </a:path>
              <a:path w="662940" h="53340">
                <a:moveTo>
                  <a:pt x="436638" y="812"/>
                </a:moveTo>
                <a:lnTo>
                  <a:pt x="428142" y="812"/>
                </a:lnTo>
                <a:lnTo>
                  <a:pt x="411429" y="24790"/>
                </a:lnTo>
                <a:lnTo>
                  <a:pt x="420776" y="24790"/>
                </a:lnTo>
                <a:lnTo>
                  <a:pt x="427723" y="15036"/>
                </a:lnTo>
                <a:lnTo>
                  <a:pt x="436638" y="15036"/>
                </a:lnTo>
                <a:lnTo>
                  <a:pt x="436638" y="812"/>
                </a:lnTo>
                <a:close/>
              </a:path>
              <a:path w="662940" h="53340">
                <a:moveTo>
                  <a:pt x="331393" y="812"/>
                </a:moveTo>
                <a:lnTo>
                  <a:pt x="322376" y="812"/>
                </a:lnTo>
                <a:lnTo>
                  <a:pt x="322376" y="52120"/>
                </a:lnTo>
                <a:lnTo>
                  <a:pt x="330314" y="52120"/>
                </a:lnTo>
                <a:lnTo>
                  <a:pt x="341254" y="37299"/>
                </a:lnTo>
                <a:lnTo>
                  <a:pt x="331393" y="37299"/>
                </a:lnTo>
                <a:lnTo>
                  <a:pt x="331393" y="812"/>
                </a:lnTo>
                <a:close/>
              </a:path>
              <a:path w="662940" h="53340">
                <a:moveTo>
                  <a:pt x="366204" y="15697"/>
                </a:moveTo>
                <a:lnTo>
                  <a:pt x="357200" y="15697"/>
                </a:lnTo>
                <a:lnTo>
                  <a:pt x="357200" y="52120"/>
                </a:lnTo>
                <a:lnTo>
                  <a:pt x="366204" y="52120"/>
                </a:lnTo>
                <a:lnTo>
                  <a:pt x="366204" y="15697"/>
                </a:lnTo>
                <a:close/>
              </a:path>
              <a:path w="662940" h="53340">
                <a:moveTo>
                  <a:pt x="366204" y="812"/>
                </a:moveTo>
                <a:lnTo>
                  <a:pt x="358305" y="812"/>
                </a:lnTo>
                <a:lnTo>
                  <a:pt x="331393" y="37299"/>
                </a:lnTo>
                <a:lnTo>
                  <a:pt x="341254" y="37299"/>
                </a:lnTo>
                <a:lnTo>
                  <a:pt x="357200" y="15697"/>
                </a:lnTo>
                <a:lnTo>
                  <a:pt x="366204" y="15697"/>
                </a:lnTo>
                <a:lnTo>
                  <a:pt x="366204" y="812"/>
                </a:lnTo>
                <a:close/>
              </a:path>
              <a:path w="662940" h="53340">
                <a:moveTo>
                  <a:pt x="299059" y="0"/>
                </a:moveTo>
                <a:lnTo>
                  <a:pt x="292392" y="0"/>
                </a:lnTo>
                <a:lnTo>
                  <a:pt x="281143" y="2065"/>
                </a:lnTo>
                <a:lnTo>
                  <a:pt x="272913" y="7712"/>
                </a:lnTo>
                <a:lnTo>
                  <a:pt x="267860" y="16116"/>
                </a:lnTo>
                <a:lnTo>
                  <a:pt x="266141" y="26454"/>
                </a:lnTo>
                <a:lnTo>
                  <a:pt x="268069" y="37338"/>
                </a:lnTo>
                <a:lnTo>
                  <a:pt x="273489" y="45696"/>
                </a:lnTo>
                <a:lnTo>
                  <a:pt x="281855" y="51055"/>
                </a:lnTo>
                <a:lnTo>
                  <a:pt x="292620" y="52946"/>
                </a:lnTo>
                <a:lnTo>
                  <a:pt x="299288" y="52946"/>
                </a:lnTo>
                <a:lnTo>
                  <a:pt x="305803" y="50584"/>
                </a:lnTo>
                <a:lnTo>
                  <a:pt x="309003" y="47142"/>
                </a:lnTo>
                <a:lnTo>
                  <a:pt x="307672" y="44500"/>
                </a:lnTo>
                <a:lnTo>
                  <a:pt x="282930" y="44500"/>
                </a:lnTo>
                <a:lnTo>
                  <a:pt x="275653" y="37185"/>
                </a:lnTo>
                <a:lnTo>
                  <a:pt x="275653" y="15328"/>
                </a:lnTo>
                <a:lnTo>
                  <a:pt x="282854" y="8432"/>
                </a:lnTo>
                <a:lnTo>
                  <a:pt x="306056" y="8432"/>
                </a:lnTo>
                <a:lnTo>
                  <a:pt x="308025" y="5194"/>
                </a:lnTo>
                <a:lnTo>
                  <a:pt x="304609" y="2133"/>
                </a:lnTo>
                <a:lnTo>
                  <a:pt x="299059" y="0"/>
                </a:lnTo>
                <a:close/>
              </a:path>
              <a:path w="662940" h="53340">
                <a:moveTo>
                  <a:pt x="305600" y="40385"/>
                </a:moveTo>
                <a:lnTo>
                  <a:pt x="302082" y="43116"/>
                </a:lnTo>
                <a:lnTo>
                  <a:pt x="297751" y="44500"/>
                </a:lnTo>
                <a:lnTo>
                  <a:pt x="307672" y="44500"/>
                </a:lnTo>
                <a:lnTo>
                  <a:pt x="305600" y="40385"/>
                </a:lnTo>
                <a:close/>
              </a:path>
              <a:path w="662940" h="53340">
                <a:moveTo>
                  <a:pt x="306056" y="8432"/>
                </a:moveTo>
                <a:lnTo>
                  <a:pt x="297522" y="8432"/>
                </a:lnTo>
                <a:lnTo>
                  <a:pt x="300888" y="9829"/>
                </a:lnTo>
                <a:lnTo>
                  <a:pt x="303949" y="11899"/>
                </a:lnTo>
                <a:lnTo>
                  <a:pt x="306056" y="8432"/>
                </a:lnTo>
                <a:close/>
              </a:path>
              <a:path w="662940" h="53340">
                <a:moveTo>
                  <a:pt x="228193" y="812"/>
                </a:moveTo>
                <a:lnTo>
                  <a:pt x="219176" y="812"/>
                </a:lnTo>
                <a:lnTo>
                  <a:pt x="219176" y="52120"/>
                </a:lnTo>
                <a:lnTo>
                  <a:pt x="228193" y="52120"/>
                </a:lnTo>
                <a:lnTo>
                  <a:pt x="228193" y="25653"/>
                </a:lnTo>
                <a:lnTo>
                  <a:pt x="238909" y="25653"/>
                </a:lnTo>
                <a:lnTo>
                  <a:pt x="238482" y="25133"/>
                </a:lnTo>
                <a:lnTo>
                  <a:pt x="228193" y="25133"/>
                </a:lnTo>
                <a:lnTo>
                  <a:pt x="228193" y="812"/>
                </a:lnTo>
                <a:close/>
              </a:path>
              <a:path w="662940" h="53340">
                <a:moveTo>
                  <a:pt x="238909" y="25653"/>
                </a:moveTo>
                <a:lnTo>
                  <a:pt x="228193" y="25653"/>
                </a:lnTo>
                <a:lnTo>
                  <a:pt x="249174" y="52120"/>
                </a:lnTo>
                <a:lnTo>
                  <a:pt x="260565" y="52120"/>
                </a:lnTo>
                <a:lnTo>
                  <a:pt x="238909" y="25653"/>
                </a:lnTo>
                <a:close/>
              </a:path>
              <a:path w="662940" h="53340">
                <a:moveTo>
                  <a:pt x="259257" y="812"/>
                </a:moveTo>
                <a:lnTo>
                  <a:pt x="248412" y="812"/>
                </a:lnTo>
                <a:lnTo>
                  <a:pt x="228193" y="25133"/>
                </a:lnTo>
                <a:lnTo>
                  <a:pt x="238482" y="25133"/>
                </a:lnTo>
                <a:lnTo>
                  <a:pt x="238150" y="24726"/>
                </a:lnTo>
                <a:lnTo>
                  <a:pt x="259257" y="812"/>
                </a:lnTo>
                <a:close/>
              </a:path>
              <a:path w="662940" h="53340">
                <a:moveTo>
                  <a:pt x="164185" y="40017"/>
                </a:moveTo>
                <a:lnTo>
                  <a:pt x="160312" y="47586"/>
                </a:lnTo>
                <a:lnTo>
                  <a:pt x="163906" y="50660"/>
                </a:lnTo>
                <a:lnTo>
                  <a:pt x="170421" y="52946"/>
                </a:lnTo>
                <a:lnTo>
                  <a:pt x="177546" y="52946"/>
                </a:lnTo>
                <a:lnTo>
                  <a:pt x="188651" y="51054"/>
                </a:lnTo>
                <a:lnTo>
                  <a:pt x="197099" y="45689"/>
                </a:lnTo>
                <a:lnTo>
                  <a:pt x="197862" y="44500"/>
                </a:lnTo>
                <a:lnTo>
                  <a:pt x="172021" y="44500"/>
                </a:lnTo>
                <a:lnTo>
                  <a:pt x="167436" y="42519"/>
                </a:lnTo>
                <a:lnTo>
                  <a:pt x="164185" y="40017"/>
                </a:lnTo>
                <a:close/>
              </a:path>
              <a:path w="662940" h="53340">
                <a:moveTo>
                  <a:pt x="197910" y="8432"/>
                </a:moveTo>
                <a:lnTo>
                  <a:pt x="186131" y="8432"/>
                </a:lnTo>
                <a:lnTo>
                  <a:pt x="193141" y="13207"/>
                </a:lnTo>
                <a:lnTo>
                  <a:pt x="194906" y="21767"/>
                </a:lnTo>
                <a:lnTo>
                  <a:pt x="172021" y="21767"/>
                </a:lnTo>
                <a:lnTo>
                  <a:pt x="172021" y="30187"/>
                </a:lnTo>
                <a:lnTo>
                  <a:pt x="195122" y="30187"/>
                </a:lnTo>
                <a:lnTo>
                  <a:pt x="193598" y="39674"/>
                </a:lnTo>
                <a:lnTo>
                  <a:pt x="186169" y="44500"/>
                </a:lnTo>
                <a:lnTo>
                  <a:pt x="197862" y="44500"/>
                </a:lnTo>
                <a:lnTo>
                  <a:pt x="202472" y="37317"/>
                </a:lnTo>
                <a:lnTo>
                  <a:pt x="204355" y="26403"/>
                </a:lnTo>
                <a:lnTo>
                  <a:pt x="202451" y="15537"/>
                </a:lnTo>
                <a:lnTo>
                  <a:pt x="197910" y="8432"/>
                </a:lnTo>
                <a:close/>
              </a:path>
              <a:path w="662940" h="53340">
                <a:moveTo>
                  <a:pt x="178587" y="0"/>
                </a:moveTo>
                <a:lnTo>
                  <a:pt x="170726" y="0"/>
                </a:lnTo>
                <a:lnTo>
                  <a:pt x="164515" y="2578"/>
                </a:lnTo>
                <a:lnTo>
                  <a:pt x="160921" y="5638"/>
                </a:lnTo>
                <a:lnTo>
                  <a:pt x="164439" y="12395"/>
                </a:lnTo>
                <a:lnTo>
                  <a:pt x="168008" y="9677"/>
                </a:lnTo>
                <a:lnTo>
                  <a:pt x="172300" y="8432"/>
                </a:lnTo>
                <a:lnTo>
                  <a:pt x="197910" y="8432"/>
                </a:lnTo>
                <a:lnTo>
                  <a:pt x="197129" y="7210"/>
                </a:lnTo>
                <a:lnTo>
                  <a:pt x="188978" y="1878"/>
                </a:lnTo>
                <a:lnTo>
                  <a:pt x="178587" y="0"/>
                </a:lnTo>
                <a:close/>
              </a:path>
              <a:path w="662940" h="53340">
                <a:moveTo>
                  <a:pt x="142430" y="0"/>
                </a:moveTo>
                <a:lnTo>
                  <a:pt x="135750" y="0"/>
                </a:lnTo>
                <a:lnTo>
                  <a:pt x="124508" y="2065"/>
                </a:lnTo>
                <a:lnTo>
                  <a:pt x="116282" y="7712"/>
                </a:lnTo>
                <a:lnTo>
                  <a:pt x="111231" y="16116"/>
                </a:lnTo>
                <a:lnTo>
                  <a:pt x="109512" y="26454"/>
                </a:lnTo>
                <a:lnTo>
                  <a:pt x="111438" y="37338"/>
                </a:lnTo>
                <a:lnTo>
                  <a:pt x="116854" y="45696"/>
                </a:lnTo>
                <a:lnTo>
                  <a:pt x="125215" y="51055"/>
                </a:lnTo>
                <a:lnTo>
                  <a:pt x="135978" y="52946"/>
                </a:lnTo>
                <a:lnTo>
                  <a:pt x="142646" y="52946"/>
                </a:lnTo>
                <a:lnTo>
                  <a:pt x="149161" y="50584"/>
                </a:lnTo>
                <a:lnTo>
                  <a:pt x="152387" y="47142"/>
                </a:lnTo>
                <a:lnTo>
                  <a:pt x="151036" y="44500"/>
                </a:lnTo>
                <a:lnTo>
                  <a:pt x="126288" y="44500"/>
                </a:lnTo>
                <a:lnTo>
                  <a:pt x="119037" y="37185"/>
                </a:lnTo>
                <a:lnTo>
                  <a:pt x="119037" y="15328"/>
                </a:lnTo>
                <a:lnTo>
                  <a:pt x="126225" y="8432"/>
                </a:lnTo>
                <a:lnTo>
                  <a:pt x="149419" y="8432"/>
                </a:lnTo>
                <a:lnTo>
                  <a:pt x="151345" y="5194"/>
                </a:lnTo>
                <a:lnTo>
                  <a:pt x="147980" y="2133"/>
                </a:lnTo>
                <a:lnTo>
                  <a:pt x="142430" y="0"/>
                </a:lnTo>
                <a:close/>
              </a:path>
              <a:path w="662940" h="53340">
                <a:moveTo>
                  <a:pt x="148932" y="40385"/>
                </a:moveTo>
                <a:lnTo>
                  <a:pt x="145440" y="43116"/>
                </a:lnTo>
                <a:lnTo>
                  <a:pt x="141109" y="44500"/>
                </a:lnTo>
                <a:lnTo>
                  <a:pt x="151036" y="44500"/>
                </a:lnTo>
                <a:lnTo>
                  <a:pt x="148932" y="40385"/>
                </a:lnTo>
                <a:close/>
              </a:path>
              <a:path w="662940" h="53340">
                <a:moveTo>
                  <a:pt x="149419" y="8432"/>
                </a:moveTo>
                <a:lnTo>
                  <a:pt x="140893" y="8432"/>
                </a:lnTo>
                <a:lnTo>
                  <a:pt x="144259" y="9829"/>
                </a:lnTo>
                <a:lnTo>
                  <a:pt x="147358" y="11899"/>
                </a:lnTo>
                <a:lnTo>
                  <a:pt x="149419" y="8432"/>
                </a:lnTo>
                <a:close/>
              </a:path>
              <a:path w="662940" h="53340">
                <a:moveTo>
                  <a:pt x="71755" y="0"/>
                </a:moveTo>
                <a:lnTo>
                  <a:pt x="60944" y="2043"/>
                </a:lnTo>
                <a:lnTo>
                  <a:pt x="52514" y="7654"/>
                </a:lnTo>
                <a:lnTo>
                  <a:pt x="47037" y="16052"/>
                </a:lnTo>
                <a:lnTo>
                  <a:pt x="45085" y="26454"/>
                </a:lnTo>
                <a:lnTo>
                  <a:pt x="47110" y="37338"/>
                </a:lnTo>
                <a:lnTo>
                  <a:pt x="52709" y="45696"/>
                </a:lnTo>
                <a:lnTo>
                  <a:pt x="61163" y="51055"/>
                </a:lnTo>
                <a:lnTo>
                  <a:pt x="71755" y="52946"/>
                </a:lnTo>
                <a:lnTo>
                  <a:pt x="82376" y="50971"/>
                </a:lnTo>
                <a:lnTo>
                  <a:pt x="90858" y="45472"/>
                </a:lnTo>
                <a:lnTo>
                  <a:pt x="91510" y="44500"/>
                </a:lnTo>
                <a:lnTo>
                  <a:pt x="62166" y="44500"/>
                </a:lnTo>
                <a:lnTo>
                  <a:pt x="54622" y="36715"/>
                </a:lnTo>
                <a:lnTo>
                  <a:pt x="54622" y="15824"/>
                </a:lnTo>
                <a:lnTo>
                  <a:pt x="61950" y="8432"/>
                </a:lnTo>
                <a:lnTo>
                  <a:pt x="91665" y="8432"/>
                </a:lnTo>
                <a:lnTo>
                  <a:pt x="90858" y="7235"/>
                </a:lnTo>
                <a:lnTo>
                  <a:pt x="82376" y="1886"/>
                </a:lnTo>
                <a:lnTo>
                  <a:pt x="71755" y="0"/>
                </a:lnTo>
                <a:close/>
              </a:path>
              <a:path w="662940" h="53340">
                <a:moveTo>
                  <a:pt x="91665" y="8432"/>
                </a:moveTo>
                <a:lnTo>
                  <a:pt x="81432" y="8432"/>
                </a:lnTo>
                <a:lnTo>
                  <a:pt x="88976" y="15824"/>
                </a:lnTo>
                <a:lnTo>
                  <a:pt x="88862" y="36715"/>
                </a:lnTo>
                <a:lnTo>
                  <a:pt x="82537" y="44500"/>
                </a:lnTo>
                <a:lnTo>
                  <a:pt x="91510" y="44500"/>
                </a:lnTo>
                <a:lnTo>
                  <a:pt x="96479" y="37087"/>
                </a:lnTo>
                <a:lnTo>
                  <a:pt x="98513" y="26454"/>
                </a:lnTo>
                <a:lnTo>
                  <a:pt x="96479" y="15580"/>
                </a:lnTo>
                <a:lnTo>
                  <a:pt x="91665" y="8432"/>
                </a:lnTo>
                <a:close/>
              </a:path>
              <a:path w="662940" h="53340">
                <a:moveTo>
                  <a:pt x="14592" y="660"/>
                </a:moveTo>
                <a:lnTo>
                  <a:pt x="10985" y="660"/>
                </a:lnTo>
                <a:lnTo>
                  <a:pt x="2857" y="812"/>
                </a:lnTo>
                <a:lnTo>
                  <a:pt x="0" y="812"/>
                </a:lnTo>
                <a:lnTo>
                  <a:pt x="0" y="52120"/>
                </a:lnTo>
                <a:lnTo>
                  <a:pt x="9017" y="52120"/>
                </a:lnTo>
                <a:lnTo>
                  <a:pt x="9017" y="33604"/>
                </a:lnTo>
                <a:lnTo>
                  <a:pt x="28095" y="33604"/>
                </a:lnTo>
                <a:lnTo>
                  <a:pt x="34467" y="25882"/>
                </a:lnTo>
                <a:lnTo>
                  <a:pt x="34467" y="25387"/>
                </a:lnTo>
                <a:lnTo>
                  <a:pt x="13347" y="25387"/>
                </a:lnTo>
                <a:lnTo>
                  <a:pt x="11137" y="25234"/>
                </a:lnTo>
                <a:lnTo>
                  <a:pt x="9017" y="24980"/>
                </a:lnTo>
                <a:lnTo>
                  <a:pt x="9017" y="9220"/>
                </a:lnTo>
                <a:lnTo>
                  <a:pt x="13627" y="9080"/>
                </a:lnTo>
                <a:lnTo>
                  <a:pt x="32271" y="9080"/>
                </a:lnTo>
                <a:lnTo>
                  <a:pt x="30192" y="5748"/>
                </a:lnTo>
                <a:lnTo>
                  <a:pt x="24068" y="2052"/>
                </a:lnTo>
                <a:lnTo>
                  <a:pt x="14592" y="660"/>
                </a:lnTo>
                <a:close/>
              </a:path>
              <a:path w="662940" h="53340">
                <a:moveTo>
                  <a:pt x="28095" y="33604"/>
                </a:moveTo>
                <a:lnTo>
                  <a:pt x="9017" y="33604"/>
                </a:lnTo>
                <a:lnTo>
                  <a:pt x="11226" y="33807"/>
                </a:lnTo>
                <a:lnTo>
                  <a:pt x="27927" y="33807"/>
                </a:lnTo>
                <a:lnTo>
                  <a:pt x="28095" y="33604"/>
                </a:lnTo>
                <a:close/>
              </a:path>
              <a:path w="662940" h="53340">
                <a:moveTo>
                  <a:pt x="32271" y="9080"/>
                </a:moveTo>
                <a:lnTo>
                  <a:pt x="21628" y="9080"/>
                </a:lnTo>
                <a:lnTo>
                  <a:pt x="24930" y="11747"/>
                </a:lnTo>
                <a:lnTo>
                  <a:pt x="24930" y="22771"/>
                </a:lnTo>
                <a:lnTo>
                  <a:pt x="20739" y="25387"/>
                </a:lnTo>
                <a:lnTo>
                  <a:pt x="34467" y="25387"/>
                </a:lnTo>
                <a:lnTo>
                  <a:pt x="34467" y="17170"/>
                </a:lnTo>
                <a:lnTo>
                  <a:pt x="33485" y="11027"/>
                </a:lnTo>
                <a:lnTo>
                  <a:pt x="32271" y="9080"/>
                </a:lnTo>
                <a:close/>
              </a:path>
            </a:pathLst>
          </a:custGeom>
          <a:solidFill>
            <a:srgbClr val="005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923686" y="621169"/>
            <a:ext cx="977595" cy="2128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448350" y="571957"/>
            <a:ext cx="44450" cy="13970"/>
          </a:xfrm>
          <a:custGeom>
            <a:avLst/>
            <a:gdLst/>
            <a:ahLst/>
            <a:cxnLst/>
            <a:rect l="l" t="t" r="r" b="b"/>
            <a:pathLst>
              <a:path w="44450" h="13970">
                <a:moveTo>
                  <a:pt x="0" y="0"/>
                </a:moveTo>
                <a:lnTo>
                  <a:pt x="6667" y="13919"/>
                </a:lnTo>
                <a:lnTo>
                  <a:pt x="43929" y="25"/>
                </a:lnTo>
                <a:lnTo>
                  <a:pt x="0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423090" y="571944"/>
            <a:ext cx="32384" cy="26034"/>
          </a:xfrm>
          <a:custGeom>
            <a:avLst/>
            <a:gdLst/>
            <a:ahLst/>
            <a:cxnLst/>
            <a:rect l="l" t="t" r="r" b="b"/>
            <a:pathLst>
              <a:path w="32385" h="26034">
                <a:moveTo>
                  <a:pt x="25247" y="0"/>
                </a:moveTo>
                <a:lnTo>
                  <a:pt x="0" y="25755"/>
                </a:lnTo>
                <a:lnTo>
                  <a:pt x="31915" y="13931"/>
                </a:lnTo>
                <a:lnTo>
                  <a:pt x="25247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5520969" y="575221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5" h="43179">
                <a:moveTo>
                  <a:pt x="84264" y="0"/>
                </a:moveTo>
                <a:lnTo>
                  <a:pt x="0" y="32448"/>
                </a:lnTo>
                <a:lnTo>
                  <a:pt x="114820" y="42786"/>
                </a:lnTo>
                <a:lnTo>
                  <a:pt x="8426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5723521" y="571982"/>
            <a:ext cx="70485" cy="18415"/>
          </a:xfrm>
          <a:custGeom>
            <a:avLst/>
            <a:gdLst/>
            <a:ahLst/>
            <a:cxnLst/>
            <a:rect l="l" t="t" r="r" b="b"/>
            <a:pathLst>
              <a:path w="70485" h="18415">
                <a:moveTo>
                  <a:pt x="70040" y="0"/>
                </a:moveTo>
                <a:lnTo>
                  <a:pt x="0" y="0"/>
                </a:lnTo>
                <a:lnTo>
                  <a:pt x="24409" y="17970"/>
                </a:lnTo>
                <a:lnTo>
                  <a:pt x="70040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5341264" y="644372"/>
            <a:ext cx="81915" cy="43815"/>
          </a:xfrm>
          <a:custGeom>
            <a:avLst/>
            <a:gdLst/>
            <a:ahLst/>
            <a:cxnLst/>
            <a:rect l="l" t="t" r="r" b="b"/>
            <a:pathLst>
              <a:path w="81914" h="43815">
                <a:moveTo>
                  <a:pt x="81826" y="0"/>
                </a:moveTo>
                <a:lnTo>
                  <a:pt x="0" y="38633"/>
                </a:lnTo>
                <a:lnTo>
                  <a:pt x="45478" y="43497"/>
                </a:lnTo>
                <a:lnTo>
                  <a:pt x="81826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5341251" y="683018"/>
            <a:ext cx="45720" cy="59055"/>
          </a:xfrm>
          <a:custGeom>
            <a:avLst/>
            <a:gdLst/>
            <a:ahLst/>
            <a:cxnLst/>
            <a:rect l="l" t="t" r="r" b="b"/>
            <a:pathLst>
              <a:path w="45720" h="59054">
                <a:moveTo>
                  <a:pt x="0" y="0"/>
                </a:moveTo>
                <a:lnTo>
                  <a:pt x="12" y="58496"/>
                </a:lnTo>
                <a:lnTo>
                  <a:pt x="45478" y="4864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5747943" y="571982"/>
            <a:ext cx="46355" cy="38735"/>
          </a:xfrm>
          <a:custGeom>
            <a:avLst/>
            <a:gdLst/>
            <a:ahLst/>
            <a:cxnLst/>
            <a:rect l="l" t="t" r="r" b="b"/>
            <a:pathLst>
              <a:path w="46354" h="38734">
                <a:moveTo>
                  <a:pt x="46329" y="0"/>
                </a:moveTo>
                <a:lnTo>
                  <a:pt x="45631" y="0"/>
                </a:lnTo>
                <a:lnTo>
                  <a:pt x="0" y="17970"/>
                </a:lnTo>
                <a:lnTo>
                  <a:pt x="27724" y="38265"/>
                </a:lnTo>
                <a:lnTo>
                  <a:pt x="46329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5179669" y="776287"/>
            <a:ext cx="72390" cy="80645"/>
          </a:xfrm>
          <a:custGeom>
            <a:avLst/>
            <a:gdLst/>
            <a:ahLst/>
            <a:cxnLst/>
            <a:rect l="l" t="t" r="r" b="b"/>
            <a:pathLst>
              <a:path w="72389" h="80644">
                <a:moveTo>
                  <a:pt x="71793" y="0"/>
                </a:moveTo>
                <a:lnTo>
                  <a:pt x="0" y="80378"/>
                </a:lnTo>
                <a:lnTo>
                  <a:pt x="68021" y="43535"/>
                </a:lnTo>
                <a:lnTo>
                  <a:pt x="71793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5179504" y="819835"/>
            <a:ext cx="68580" cy="49530"/>
          </a:xfrm>
          <a:custGeom>
            <a:avLst/>
            <a:gdLst/>
            <a:ahLst/>
            <a:cxnLst/>
            <a:rect l="l" t="t" r="r" b="b"/>
            <a:pathLst>
              <a:path w="68579" h="49530">
                <a:moveTo>
                  <a:pt x="68186" y="0"/>
                </a:moveTo>
                <a:lnTo>
                  <a:pt x="0" y="37007"/>
                </a:lnTo>
                <a:lnTo>
                  <a:pt x="63068" y="49301"/>
                </a:lnTo>
                <a:lnTo>
                  <a:pt x="68186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5617095" y="657555"/>
            <a:ext cx="107314" cy="78740"/>
          </a:xfrm>
          <a:custGeom>
            <a:avLst/>
            <a:gdLst/>
            <a:ahLst/>
            <a:cxnLst/>
            <a:rect l="l" t="t" r="r" b="b"/>
            <a:pathLst>
              <a:path w="107314" h="78740">
                <a:moveTo>
                  <a:pt x="42811" y="0"/>
                </a:moveTo>
                <a:lnTo>
                  <a:pt x="0" y="66840"/>
                </a:lnTo>
                <a:lnTo>
                  <a:pt x="107187" y="78168"/>
                </a:lnTo>
                <a:lnTo>
                  <a:pt x="42811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5568022" y="724395"/>
            <a:ext cx="156845" cy="76835"/>
          </a:xfrm>
          <a:custGeom>
            <a:avLst/>
            <a:gdLst/>
            <a:ahLst/>
            <a:cxnLst/>
            <a:rect l="l" t="t" r="r" b="b"/>
            <a:pathLst>
              <a:path w="156845" h="76834">
                <a:moveTo>
                  <a:pt x="49060" y="0"/>
                </a:moveTo>
                <a:lnTo>
                  <a:pt x="0" y="76466"/>
                </a:lnTo>
                <a:lnTo>
                  <a:pt x="156248" y="11341"/>
                </a:lnTo>
                <a:lnTo>
                  <a:pt x="4906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5340654" y="794854"/>
            <a:ext cx="151130" cy="97790"/>
          </a:xfrm>
          <a:custGeom>
            <a:avLst/>
            <a:gdLst/>
            <a:ahLst/>
            <a:cxnLst/>
            <a:rect l="l" t="t" r="r" b="b"/>
            <a:pathLst>
              <a:path w="151129" h="97790">
                <a:moveTo>
                  <a:pt x="0" y="0"/>
                </a:moveTo>
                <a:lnTo>
                  <a:pt x="0" y="97459"/>
                </a:lnTo>
                <a:lnTo>
                  <a:pt x="151028" y="3413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5608891" y="857618"/>
            <a:ext cx="67945" cy="90805"/>
          </a:xfrm>
          <a:custGeom>
            <a:avLst/>
            <a:gdLst/>
            <a:ahLst/>
            <a:cxnLst/>
            <a:rect l="l" t="t" r="r" b="b"/>
            <a:pathLst>
              <a:path w="67945" h="90805">
                <a:moveTo>
                  <a:pt x="67602" y="0"/>
                </a:moveTo>
                <a:lnTo>
                  <a:pt x="0" y="28016"/>
                </a:lnTo>
                <a:lnTo>
                  <a:pt x="23444" y="90347"/>
                </a:lnTo>
                <a:lnTo>
                  <a:pt x="67602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5518365" y="885634"/>
            <a:ext cx="114300" cy="62865"/>
          </a:xfrm>
          <a:custGeom>
            <a:avLst/>
            <a:gdLst/>
            <a:ahLst/>
            <a:cxnLst/>
            <a:rect l="l" t="t" r="r" b="b"/>
            <a:pathLst>
              <a:path w="114300" h="62865">
                <a:moveTo>
                  <a:pt x="90525" y="0"/>
                </a:moveTo>
                <a:lnTo>
                  <a:pt x="0" y="39166"/>
                </a:lnTo>
                <a:lnTo>
                  <a:pt x="113969" y="62331"/>
                </a:lnTo>
                <a:lnTo>
                  <a:pt x="90525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5445772" y="661543"/>
            <a:ext cx="113664" cy="46355"/>
          </a:xfrm>
          <a:custGeom>
            <a:avLst/>
            <a:gdLst/>
            <a:ahLst/>
            <a:cxnLst/>
            <a:rect l="l" t="t" r="r" b="b"/>
            <a:pathLst>
              <a:path w="113664" h="46354">
                <a:moveTo>
                  <a:pt x="88798" y="0"/>
                </a:moveTo>
                <a:lnTo>
                  <a:pt x="0" y="34671"/>
                </a:lnTo>
                <a:lnTo>
                  <a:pt x="113169" y="46228"/>
                </a:lnTo>
                <a:lnTo>
                  <a:pt x="88798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5445772" y="696213"/>
            <a:ext cx="113664" cy="52069"/>
          </a:xfrm>
          <a:custGeom>
            <a:avLst/>
            <a:gdLst/>
            <a:ahLst/>
            <a:cxnLst/>
            <a:rect l="l" t="t" r="r" b="b"/>
            <a:pathLst>
              <a:path w="113664" h="52070">
                <a:moveTo>
                  <a:pt x="0" y="0"/>
                </a:moveTo>
                <a:lnTo>
                  <a:pt x="14071" y="51511"/>
                </a:lnTo>
                <a:lnTo>
                  <a:pt x="113169" y="11557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0" y="0"/>
            <a:ext cx="2514600" cy="25190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0" y="4730470"/>
            <a:ext cx="2514600" cy="21275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9642602" y="0"/>
            <a:ext cx="2550591" cy="6858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0" y="2400300"/>
            <a:ext cx="2514600" cy="2400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2D5E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1475"/>
              </a:lnSpc>
            </a:pPr>
            <a:r>
              <a:rPr spc="30" dirty="0"/>
              <a:t>MADE </a:t>
            </a:r>
            <a:r>
              <a:rPr spc="80" dirty="0"/>
              <a:t>IN</a:t>
            </a:r>
            <a:r>
              <a:rPr spc="-365" dirty="0"/>
              <a:t> </a:t>
            </a:r>
            <a:r>
              <a:rPr spc="50" dirty="0"/>
              <a:t>RUSSIA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40475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303799" y="6514376"/>
            <a:ext cx="171183" cy="112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252060" y="6529413"/>
            <a:ext cx="188881" cy="132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327320" y="6489814"/>
            <a:ext cx="252780" cy="1399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218532" y="6540398"/>
            <a:ext cx="289915" cy="1236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22732"/>
            <a:ext cx="10783750" cy="500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0698" y="2386253"/>
            <a:ext cx="11596953" cy="2088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 u="heavy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597542" y="6487299"/>
            <a:ext cx="1572259" cy="21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02D5E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1475"/>
              </a:lnSpc>
            </a:pPr>
            <a:r>
              <a:rPr spc="30" dirty="0"/>
              <a:t>MADE </a:t>
            </a:r>
            <a:r>
              <a:rPr spc="80" dirty="0"/>
              <a:t>IN</a:t>
            </a:r>
            <a:r>
              <a:rPr spc="-365" dirty="0"/>
              <a:t> </a:t>
            </a:r>
            <a:r>
              <a:rPr spc="50" dirty="0"/>
              <a:t>RUSSIA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ortcenter.ru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00" y="4456391"/>
            <a:ext cx="6705600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160"/>
              </a:lnSpc>
            </a:pPr>
            <a:r>
              <a:rPr sz="6800" b="1" spc="-500" dirty="0">
                <a:latin typeface="Century Gothic"/>
                <a:cs typeface="Century Gothic"/>
              </a:rPr>
              <a:t>MADE   IN  RUSSIA</a:t>
            </a:r>
            <a:endParaRPr sz="6800" spc="-500" dirty="0">
              <a:latin typeface="Century Gothic"/>
              <a:cs typeface="Century Gothic"/>
            </a:endParaRPr>
          </a:p>
          <a:p>
            <a:pPr algn="ctr">
              <a:lnSpc>
                <a:spcPts val="4000"/>
              </a:lnSpc>
            </a:pPr>
            <a:r>
              <a:rPr sz="3000" spc="-300" dirty="0">
                <a:solidFill>
                  <a:srgbClr val="A98B61"/>
                </a:solidFill>
                <a:latin typeface="Century Gothic"/>
                <a:cs typeface="Century Gothic"/>
              </a:rPr>
              <a:t>РОССИЯ СТРОИТ ЭКСПОРТНЫЙ БРЕНД</a:t>
            </a:r>
            <a:endParaRPr sz="3000" spc="-3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5794"/>
            <a:ext cx="10058400" cy="704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8024" y="2789656"/>
            <a:ext cx="694690" cy="234315"/>
          </a:xfrm>
          <a:custGeom>
            <a:avLst/>
            <a:gdLst/>
            <a:ahLst/>
            <a:cxnLst/>
            <a:rect l="l" t="t" r="r" b="b"/>
            <a:pathLst>
              <a:path w="694689" h="234314">
                <a:moveTo>
                  <a:pt x="0" y="0"/>
                </a:moveTo>
                <a:lnTo>
                  <a:pt x="158337" y="171727"/>
                </a:lnTo>
                <a:lnTo>
                  <a:pt x="283435" y="234203"/>
                </a:lnTo>
                <a:lnTo>
                  <a:pt x="440380" y="192138"/>
                </a:lnTo>
                <a:lnTo>
                  <a:pt x="694258" y="50241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78894" y="2804769"/>
            <a:ext cx="93345" cy="73025"/>
          </a:xfrm>
          <a:custGeom>
            <a:avLst/>
            <a:gdLst/>
            <a:ahLst/>
            <a:cxnLst/>
            <a:rect l="l" t="t" r="r" b="b"/>
            <a:pathLst>
              <a:path w="93345" h="73025">
                <a:moveTo>
                  <a:pt x="93205" y="0"/>
                </a:moveTo>
                <a:lnTo>
                  <a:pt x="0" y="17145"/>
                </a:lnTo>
                <a:lnTo>
                  <a:pt x="33388" y="35115"/>
                </a:lnTo>
                <a:lnTo>
                  <a:pt x="32816" y="73037"/>
                </a:lnTo>
                <a:lnTo>
                  <a:pt x="932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18024" y="3245967"/>
            <a:ext cx="694690" cy="234315"/>
          </a:xfrm>
          <a:custGeom>
            <a:avLst/>
            <a:gdLst/>
            <a:ahLst/>
            <a:cxnLst/>
            <a:rect l="l" t="t" r="r" b="b"/>
            <a:pathLst>
              <a:path w="694689" h="234314">
                <a:moveTo>
                  <a:pt x="0" y="0"/>
                </a:moveTo>
                <a:lnTo>
                  <a:pt x="158337" y="171727"/>
                </a:lnTo>
                <a:lnTo>
                  <a:pt x="283435" y="234203"/>
                </a:lnTo>
                <a:lnTo>
                  <a:pt x="440380" y="192138"/>
                </a:lnTo>
                <a:lnTo>
                  <a:pt x="694258" y="50241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78894" y="3261080"/>
            <a:ext cx="93345" cy="73025"/>
          </a:xfrm>
          <a:custGeom>
            <a:avLst/>
            <a:gdLst/>
            <a:ahLst/>
            <a:cxnLst/>
            <a:rect l="l" t="t" r="r" b="b"/>
            <a:pathLst>
              <a:path w="93345" h="73025">
                <a:moveTo>
                  <a:pt x="93205" y="0"/>
                </a:moveTo>
                <a:lnTo>
                  <a:pt x="0" y="17145"/>
                </a:lnTo>
                <a:lnTo>
                  <a:pt x="33388" y="35115"/>
                </a:lnTo>
                <a:lnTo>
                  <a:pt x="32816" y="73037"/>
                </a:lnTo>
                <a:lnTo>
                  <a:pt x="932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8024" y="3817467"/>
            <a:ext cx="694690" cy="234315"/>
          </a:xfrm>
          <a:custGeom>
            <a:avLst/>
            <a:gdLst/>
            <a:ahLst/>
            <a:cxnLst/>
            <a:rect l="l" t="t" r="r" b="b"/>
            <a:pathLst>
              <a:path w="694689" h="234314">
                <a:moveTo>
                  <a:pt x="0" y="0"/>
                </a:moveTo>
                <a:lnTo>
                  <a:pt x="158337" y="171727"/>
                </a:lnTo>
                <a:lnTo>
                  <a:pt x="283435" y="234203"/>
                </a:lnTo>
                <a:lnTo>
                  <a:pt x="440380" y="192138"/>
                </a:lnTo>
                <a:lnTo>
                  <a:pt x="694258" y="50241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78894" y="3832580"/>
            <a:ext cx="93345" cy="73660"/>
          </a:xfrm>
          <a:custGeom>
            <a:avLst/>
            <a:gdLst/>
            <a:ahLst/>
            <a:cxnLst/>
            <a:rect l="l" t="t" r="r" b="b"/>
            <a:pathLst>
              <a:path w="93345" h="73660">
                <a:moveTo>
                  <a:pt x="93205" y="0"/>
                </a:moveTo>
                <a:lnTo>
                  <a:pt x="0" y="17144"/>
                </a:lnTo>
                <a:lnTo>
                  <a:pt x="33388" y="35115"/>
                </a:lnTo>
                <a:lnTo>
                  <a:pt x="32816" y="73037"/>
                </a:lnTo>
                <a:lnTo>
                  <a:pt x="932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18024" y="4388967"/>
            <a:ext cx="694690" cy="234315"/>
          </a:xfrm>
          <a:custGeom>
            <a:avLst/>
            <a:gdLst/>
            <a:ahLst/>
            <a:cxnLst/>
            <a:rect l="l" t="t" r="r" b="b"/>
            <a:pathLst>
              <a:path w="694689" h="234314">
                <a:moveTo>
                  <a:pt x="0" y="0"/>
                </a:moveTo>
                <a:lnTo>
                  <a:pt x="158337" y="171727"/>
                </a:lnTo>
                <a:lnTo>
                  <a:pt x="283435" y="234203"/>
                </a:lnTo>
                <a:lnTo>
                  <a:pt x="440380" y="192138"/>
                </a:lnTo>
                <a:lnTo>
                  <a:pt x="694258" y="50241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78894" y="4404080"/>
            <a:ext cx="93345" cy="73660"/>
          </a:xfrm>
          <a:custGeom>
            <a:avLst/>
            <a:gdLst/>
            <a:ahLst/>
            <a:cxnLst/>
            <a:rect l="l" t="t" r="r" b="b"/>
            <a:pathLst>
              <a:path w="93345" h="73660">
                <a:moveTo>
                  <a:pt x="93205" y="0"/>
                </a:moveTo>
                <a:lnTo>
                  <a:pt x="0" y="17144"/>
                </a:lnTo>
                <a:lnTo>
                  <a:pt x="33388" y="35115"/>
                </a:lnTo>
                <a:lnTo>
                  <a:pt x="32816" y="73037"/>
                </a:lnTo>
                <a:lnTo>
                  <a:pt x="932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65449" y="225221"/>
            <a:ext cx="681990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40" dirty="0">
                <a:solidFill>
                  <a:srgbClr val="808285"/>
                </a:solidFill>
                <a:latin typeface="Arial"/>
                <a:cs typeface="Arial"/>
              </a:rPr>
              <a:t>ОБ </a:t>
            </a:r>
            <a:r>
              <a:rPr sz="3200" b="1" spc="-140" dirty="0">
                <a:solidFill>
                  <a:srgbClr val="808285"/>
                </a:solidFill>
                <a:latin typeface="Arial"/>
                <a:cs typeface="Arial"/>
              </a:rPr>
              <a:t>ЭКСПОРТНОМ БРЕНДЕ</a:t>
            </a:r>
            <a:r>
              <a:rPr sz="3200" b="1" spc="-130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3200" b="1" spc="-195" dirty="0">
                <a:solidFill>
                  <a:srgbClr val="808285"/>
                </a:solidFill>
                <a:latin typeface="Arial"/>
                <a:cs typeface="Arial"/>
              </a:rPr>
              <a:t>СТРАНЫ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299" y="889965"/>
            <a:ext cx="9136380" cy="647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Экспортный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бренд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страны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подтверждает,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компания,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товар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услуга  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</a:rPr>
              <a:t>произведены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"/>
                <a:cs typeface="Arial"/>
              </a:rPr>
              <a:t>зарегистрированы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территории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Российской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"/>
                <a:cs typeface="Arial"/>
              </a:rPr>
              <a:t>Федерации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95920" y="2594711"/>
            <a:ext cx="1852990" cy="1210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9203" y="2756446"/>
            <a:ext cx="2032406" cy="14272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49145" y="2330437"/>
            <a:ext cx="2719654" cy="1508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1746" y="2874581"/>
            <a:ext cx="3096112" cy="13394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xfrm>
            <a:off x="300698" y="2665363"/>
            <a:ext cx="11596953" cy="1830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99380">
              <a:lnSpc>
                <a:spcPct val="100000"/>
              </a:lnSpc>
            </a:pPr>
            <a:r>
              <a:rPr sz="2000" u="sng" dirty="0"/>
              <a:t>ДОСТУПНОСТЬ И ПОПУЛЯРНОСТЬ ПРОДУКЦИИ</a:t>
            </a:r>
          </a:p>
          <a:p>
            <a:pPr marL="5199380" marR="2681605">
              <a:lnSpc>
                <a:spcPct val="173100"/>
              </a:lnSpc>
            </a:pPr>
            <a:r>
              <a:rPr sz="2000" u="sng" dirty="0"/>
              <a:t>КАЧЕСТВО И НАДЕЖНОСТЬ  БЕЗОПАСНОСТЬ</a:t>
            </a:r>
            <a:r>
              <a:rPr sz="2000" dirty="0"/>
              <a:t>  </a:t>
            </a:r>
            <a:r>
              <a:rPr sz="2000" u="sng" dirty="0"/>
              <a:t>ЭКОЛОГИЧНОСТЬ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5"/>
              </a:lnSpc>
            </a:pPr>
            <a:r>
              <a:rPr spc="30" dirty="0"/>
              <a:t>MADE </a:t>
            </a:r>
            <a:r>
              <a:rPr spc="80" dirty="0"/>
              <a:t>IN</a:t>
            </a:r>
            <a:r>
              <a:rPr spc="-365" dirty="0"/>
              <a:t> </a:t>
            </a:r>
            <a:r>
              <a:rPr spc="50" dirty="0"/>
              <a:t>RUSSIA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200" y="4461535"/>
            <a:ext cx="3962400" cy="1592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7945" algn="ctr">
              <a:lnSpc>
                <a:spcPct val="100000"/>
              </a:lnSpc>
            </a:pPr>
            <a:r>
              <a:rPr sz="3150" dirty="0" smtClean="0">
                <a:latin typeface="Verdana"/>
                <a:cs typeface="Verdana"/>
              </a:rPr>
              <a:t>MADE</a:t>
            </a:r>
            <a:r>
              <a:rPr lang="ru-RU" sz="3150" dirty="0" smtClean="0">
                <a:latin typeface="Verdana"/>
                <a:cs typeface="Verdana"/>
              </a:rPr>
              <a:t> </a:t>
            </a:r>
            <a:r>
              <a:rPr sz="3150" dirty="0" smtClean="0">
                <a:latin typeface="Verdana"/>
                <a:cs typeface="Verdana"/>
              </a:rPr>
              <a:t>IN RUSSIA</a:t>
            </a:r>
            <a:endParaRPr sz="3150" dirty="0">
              <a:latin typeface="Verdana"/>
              <a:cs typeface="Verdana"/>
            </a:endParaRPr>
          </a:p>
          <a:p>
            <a:pPr marL="12700" marR="5080" indent="-635" algn="ctr">
              <a:lnSpc>
                <a:spcPct val="112500"/>
              </a:lnSpc>
              <a:spcBef>
                <a:spcPts val="545"/>
              </a:spcBef>
            </a:pPr>
            <a:r>
              <a:rPr sz="2000" b="0" dirty="0">
                <a:solidFill>
                  <a:srgbClr val="231F20"/>
                </a:solidFill>
                <a:latin typeface="Segoe UI Semilight"/>
                <a:cs typeface="Segoe UI Semilight"/>
              </a:rPr>
              <a:t>СОВРЕМЕННЫЙ ИМИДЖ  РОССИЙСКОГО НЕСЫРЬЕВОГО  ЭКСПОРТА</a:t>
            </a:r>
            <a:endParaRPr sz="2000" dirty="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2500" y="1028700"/>
            <a:ext cx="3620770" cy="5029200"/>
          </a:xfrm>
          <a:custGeom>
            <a:avLst/>
            <a:gdLst/>
            <a:ahLst/>
            <a:cxnLst/>
            <a:rect l="l" t="t" r="r" b="b"/>
            <a:pathLst>
              <a:path w="3620770" h="5029200">
                <a:moveTo>
                  <a:pt x="0" y="5029200"/>
                </a:moveTo>
                <a:lnTo>
                  <a:pt x="3620693" y="5029200"/>
                </a:lnTo>
                <a:lnTo>
                  <a:pt x="3620693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solidFill>
            <a:srgbClr val="002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249" y="187121"/>
            <a:ext cx="112395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95" dirty="0">
                <a:solidFill>
                  <a:srgbClr val="808285"/>
                </a:solidFill>
                <a:latin typeface="Arial"/>
                <a:cs typeface="Arial"/>
              </a:rPr>
              <a:t>ЦЕЛИ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5"/>
              </a:lnSpc>
            </a:pPr>
            <a:r>
              <a:rPr spc="30" dirty="0"/>
              <a:t>MADE </a:t>
            </a:r>
            <a:r>
              <a:rPr spc="80" dirty="0"/>
              <a:t>IN</a:t>
            </a:r>
            <a:r>
              <a:rPr spc="-365" dirty="0"/>
              <a:t> </a:t>
            </a:r>
            <a:r>
              <a:rPr spc="50" dirty="0"/>
              <a:t>RUSSIA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999" y="921956"/>
            <a:ext cx="7171599" cy="732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825" marR="5080" indent="-238760">
              <a:lnSpc>
                <a:spcPct val="111700"/>
              </a:lnSpc>
            </a:pPr>
            <a:r>
              <a:rPr sz="2500" spc="-395" dirty="0">
                <a:solidFill>
                  <a:srgbClr val="231F20"/>
                </a:solidFill>
                <a:latin typeface="Arial"/>
                <a:cs typeface="Arial"/>
              </a:rPr>
              <a:t>1. </a:t>
            </a:r>
            <a:r>
              <a:rPr lang="en-US" sz="2500" spc="-3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b="1" dirty="0" err="1" smtClean="0">
                <a:latin typeface="Arial"/>
                <a:cs typeface="Arial"/>
              </a:rPr>
              <a:t>П</a:t>
            </a:r>
            <a:r>
              <a:rPr sz="1750" b="1" dirty="0" err="1" smtClean="0">
                <a:latin typeface="Arial"/>
                <a:cs typeface="Arial"/>
              </a:rPr>
              <a:t>овысить</a:t>
            </a:r>
            <a:r>
              <a:rPr sz="1750" b="1" dirty="0" smtClean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узнаваемость </a:t>
            </a: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российских брендов и </a:t>
            </a:r>
            <a:r>
              <a:rPr sz="1750" dirty="0" err="1" smtClean="0">
                <a:solidFill>
                  <a:srgbClr val="231F20"/>
                </a:solidFill>
                <a:latin typeface="Tahoma"/>
                <a:cs typeface="Tahoma"/>
              </a:rPr>
              <a:t>продукции</a:t>
            </a:r>
            <a:r>
              <a:rPr sz="175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за рубежом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1823097"/>
            <a:ext cx="7367905" cy="70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725" marR="5080" indent="-327660">
              <a:lnSpc>
                <a:spcPct val="111700"/>
              </a:lnSpc>
            </a:pPr>
            <a:r>
              <a:rPr sz="2500" spc="-50" dirty="0">
                <a:solidFill>
                  <a:srgbClr val="231F20"/>
                </a:solidFill>
                <a:latin typeface="Arial"/>
                <a:cs typeface="Arial"/>
              </a:rPr>
              <a:t>2.</a:t>
            </a:r>
            <a:r>
              <a:rPr sz="25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2500" b="1" dirty="0">
                <a:latin typeface="Arial"/>
                <a:cs typeface="Arial"/>
              </a:rPr>
              <a:t>У</a:t>
            </a:r>
            <a:r>
              <a:rPr sz="1750" b="1" dirty="0" err="1" smtClean="0">
                <a:latin typeface="Arial"/>
                <a:cs typeface="Arial"/>
              </a:rPr>
              <a:t>величить</a:t>
            </a:r>
            <a:r>
              <a:rPr sz="1750" b="1" dirty="0" smtClean="0">
                <a:latin typeface="Arial"/>
                <a:cs typeface="Arial"/>
              </a:rPr>
              <a:t> с</a:t>
            </a:r>
            <a:r>
              <a:rPr lang="ru-RU" sz="1750" b="1" dirty="0" err="1" smtClean="0">
                <a:latin typeface="Arial"/>
                <a:cs typeface="Arial"/>
              </a:rPr>
              <a:t>п</a:t>
            </a:r>
            <a:r>
              <a:rPr sz="1750" b="1" dirty="0" err="1" smtClean="0">
                <a:latin typeface="Arial"/>
                <a:cs typeface="Arial"/>
              </a:rPr>
              <a:t>рос</a:t>
            </a:r>
            <a:r>
              <a:rPr sz="1750" b="1" dirty="0" smtClean="0"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на экспортную продукцию российских  производителей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2822143"/>
            <a:ext cx="7274559" cy="155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70" marR="5080" indent="-255270">
              <a:lnSpc>
                <a:spcPts val="2600"/>
              </a:lnSpc>
              <a:buClr>
                <a:srgbClr val="231F20"/>
              </a:buClr>
              <a:buFont typeface="Arial"/>
              <a:buAutoNum type="arabicPeriod" startAt="3"/>
              <a:tabLst>
                <a:tab pos="345440" algn="l"/>
              </a:tabLst>
            </a:pPr>
            <a:r>
              <a:rPr lang="ru-RU" sz="2500" b="1" dirty="0" smtClean="0">
                <a:latin typeface="Arial"/>
                <a:cs typeface="Arial"/>
              </a:rPr>
              <a:t> </a:t>
            </a:r>
            <a:r>
              <a:rPr sz="2500" b="1" dirty="0" err="1" smtClean="0">
                <a:latin typeface="Arial"/>
                <a:cs typeface="Arial"/>
              </a:rPr>
              <a:t>П</a:t>
            </a:r>
            <a:r>
              <a:rPr sz="1750" b="1" dirty="0" err="1" smtClean="0">
                <a:latin typeface="Arial"/>
                <a:cs typeface="Arial"/>
              </a:rPr>
              <a:t>овысить</a:t>
            </a:r>
            <a:r>
              <a:rPr sz="1750" b="1" dirty="0" smtClean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информированность </a:t>
            </a:r>
            <a:r>
              <a:rPr sz="1750" dirty="0" err="1">
                <a:solidFill>
                  <a:srgbClr val="231F20"/>
                </a:solidFill>
                <a:latin typeface="Tahoma"/>
                <a:cs typeface="Tahoma"/>
              </a:rPr>
              <a:t>зарубежных</a:t>
            </a: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50" dirty="0" err="1" smtClean="0">
                <a:solidFill>
                  <a:srgbClr val="231F20"/>
                </a:solidFill>
                <a:latin typeface="Tahoma"/>
                <a:cs typeface="Tahoma"/>
              </a:rPr>
              <a:t>потребителей</a:t>
            </a:r>
            <a:r>
              <a:rPr sz="175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о </a:t>
            </a:r>
            <a:r>
              <a:rPr sz="1750" dirty="0" err="1">
                <a:solidFill>
                  <a:srgbClr val="231F20"/>
                </a:solidFill>
                <a:latin typeface="Tahoma"/>
                <a:cs typeface="Tahoma"/>
              </a:rPr>
              <a:t>российских</a:t>
            </a: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50" dirty="0" err="1" smtClean="0">
                <a:solidFill>
                  <a:srgbClr val="231F20"/>
                </a:solidFill>
                <a:latin typeface="Tahoma"/>
                <a:cs typeface="Tahoma"/>
              </a:rPr>
              <a:t>товара</a:t>
            </a:r>
            <a:r>
              <a:rPr lang="ru-RU" sz="1750" dirty="0" err="1" smtClean="0">
                <a:solidFill>
                  <a:srgbClr val="231F20"/>
                </a:solidFill>
                <a:latin typeface="Tahoma"/>
                <a:cs typeface="Tahoma"/>
              </a:rPr>
              <a:t>х</a:t>
            </a:r>
            <a:r>
              <a:rPr lang="ru-RU" sz="1750" dirty="0" smtClean="0">
                <a:solidFill>
                  <a:srgbClr val="231F20"/>
                </a:solidFill>
                <a:latin typeface="Tahoma"/>
                <a:cs typeface="Tahoma"/>
              </a:rPr>
              <a:t>/</a:t>
            </a:r>
            <a:r>
              <a:rPr sz="1750" dirty="0" err="1" smtClean="0">
                <a:solidFill>
                  <a:srgbClr val="231F20"/>
                </a:solidFill>
                <a:latin typeface="Tahoma"/>
                <a:cs typeface="Tahoma"/>
              </a:rPr>
              <a:t>услугах</a:t>
            </a:r>
            <a:endParaRPr sz="1750" dirty="0">
              <a:latin typeface="Tahoma"/>
              <a:cs typeface="Tahoma"/>
            </a:endParaRPr>
          </a:p>
          <a:p>
            <a:pPr marL="339090" marR="19685" indent="-326390">
              <a:lnSpc>
                <a:spcPct val="111700"/>
              </a:lnSpc>
              <a:spcBef>
                <a:spcPts val="1125"/>
              </a:spcBef>
              <a:buClr>
                <a:srgbClr val="231F20"/>
              </a:buClr>
              <a:buFont typeface="Arial"/>
              <a:buAutoNum type="arabicPeriod" startAt="3"/>
              <a:tabLst>
                <a:tab pos="339725" algn="l"/>
              </a:tabLst>
            </a:pPr>
            <a:r>
              <a:rPr sz="2500" b="1" dirty="0">
                <a:latin typeface="Arial"/>
                <a:cs typeface="Arial"/>
              </a:rPr>
              <a:t>Д</a:t>
            </a:r>
            <a:r>
              <a:rPr sz="1750" b="1" dirty="0">
                <a:latin typeface="Arial"/>
                <a:cs typeface="Arial"/>
              </a:rPr>
              <a:t>обиться лояльности и интереса </a:t>
            </a:r>
            <a:r>
              <a:rPr sz="1750" dirty="0" err="1">
                <a:solidFill>
                  <a:srgbClr val="231F20"/>
                </a:solidFill>
                <a:latin typeface="Tahoma"/>
                <a:cs typeface="Tahoma"/>
              </a:rPr>
              <a:t>зарубежных</a:t>
            </a: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50" dirty="0" err="1" smtClean="0">
                <a:solidFill>
                  <a:srgbClr val="231F20"/>
                </a:solidFill>
                <a:latin typeface="Tahoma"/>
                <a:cs typeface="Tahoma"/>
              </a:rPr>
              <a:t>потребителей</a:t>
            </a:r>
            <a:r>
              <a:rPr sz="175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к продуктам российского производства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9" y="4526495"/>
            <a:ext cx="7345045" cy="703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980" marR="5080" indent="-335915">
              <a:lnSpc>
                <a:spcPct val="111700"/>
              </a:lnSpc>
            </a:pPr>
            <a:r>
              <a:rPr sz="2500" spc="-10" dirty="0">
                <a:solidFill>
                  <a:srgbClr val="231F20"/>
                </a:solidFill>
                <a:latin typeface="Arial"/>
                <a:cs typeface="Arial"/>
              </a:rPr>
              <a:t>5. </a:t>
            </a:r>
            <a:r>
              <a:rPr lang="ru-RU" sz="2500" b="1" dirty="0" smtClean="0">
                <a:latin typeface="Arial"/>
                <a:cs typeface="Arial"/>
              </a:rPr>
              <a:t>В</a:t>
            </a:r>
            <a:r>
              <a:rPr sz="1750" b="1" dirty="0" err="1" smtClean="0">
                <a:latin typeface="Arial"/>
                <a:cs typeface="Arial"/>
              </a:rPr>
              <a:t>ойти</a:t>
            </a:r>
            <a:r>
              <a:rPr sz="1750" b="1" dirty="0" smtClean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в </a:t>
            </a:r>
            <a:r>
              <a:rPr sz="1750" b="1" dirty="0" err="1" smtClean="0">
                <a:latin typeface="Arial"/>
                <a:cs typeface="Arial"/>
              </a:rPr>
              <a:t>конкурентос</a:t>
            </a:r>
            <a:r>
              <a:rPr lang="ru-RU" sz="1750" b="1" dirty="0" err="1" smtClean="0">
                <a:latin typeface="Arial"/>
                <a:cs typeface="Arial"/>
              </a:rPr>
              <a:t>п</a:t>
            </a:r>
            <a:r>
              <a:rPr sz="1750" b="1" dirty="0" err="1" smtClean="0">
                <a:latin typeface="Arial"/>
                <a:cs typeface="Arial"/>
              </a:rPr>
              <a:t>особный</a:t>
            </a:r>
            <a:r>
              <a:rPr sz="1750" b="1" dirty="0" smtClean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сегмент </a:t>
            </a: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международных  брендов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299" y="5427634"/>
            <a:ext cx="7348220" cy="732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885" marR="5080" indent="-337820">
              <a:lnSpc>
                <a:spcPct val="111700"/>
              </a:lnSpc>
            </a:pPr>
            <a:r>
              <a:rPr sz="2500" spc="20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2500" b="1" spc="20" dirty="0">
                <a:latin typeface="Arial"/>
                <a:cs typeface="Arial"/>
              </a:rPr>
              <a:t>. </a:t>
            </a:r>
            <a:r>
              <a:rPr lang="ru-RU" sz="2500" b="1" dirty="0" smtClean="0">
                <a:latin typeface="Arial"/>
                <a:cs typeface="Arial"/>
              </a:rPr>
              <a:t>Р</a:t>
            </a:r>
            <a:r>
              <a:rPr sz="1750" b="1" dirty="0" err="1" smtClean="0">
                <a:latin typeface="Arial"/>
                <a:cs typeface="Arial"/>
              </a:rPr>
              <a:t>азвить</a:t>
            </a:r>
            <a:r>
              <a:rPr sz="1750" b="1" dirty="0" smtClean="0">
                <a:latin typeface="Arial"/>
                <a:cs typeface="Arial"/>
              </a:rPr>
              <a:t> </a:t>
            </a:r>
            <a:r>
              <a:rPr lang="ru-RU" sz="1750" b="1" dirty="0" err="1" smtClean="0">
                <a:latin typeface="Arial"/>
                <a:cs typeface="Arial"/>
              </a:rPr>
              <a:t>п</a:t>
            </a:r>
            <a:r>
              <a:rPr sz="1750" b="1" dirty="0" err="1" smtClean="0">
                <a:latin typeface="Arial"/>
                <a:cs typeface="Arial"/>
              </a:rPr>
              <a:t>артнёрскую</a:t>
            </a:r>
            <a:r>
              <a:rPr sz="1750" b="1" dirty="0" smtClean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сеть ритейлеров </a:t>
            </a:r>
            <a:r>
              <a:rPr sz="1750" dirty="0" err="1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50" dirty="0" err="1" smtClean="0">
                <a:solidFill>
                  <a:srgbClr val="231F20"/>
                </a:solidFill>
                <a:latin typeface="Tahoma"/>
                <a:cs typeface="Tahoma"/>
              </a:rPr>
              <a:t>маркированной</a:t>
            </a:r>
            <a:r>
              <a:rPr sz="175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экспортной продукции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02700" y="1366240"/>
            <a:ext cx="3006090" cy="414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5750">
              <a:lnSpc>
                <a:spcPts val="1770"/>
              </a:lnSpc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Сергей Юшин, руководитель  исполнительного комитета  Национальной Мясной  Ассоциации:</a:t>
            </a:r>
            <a:endParaRPr sz="1600" dirty="0">
              <a:latin typeface="Calibri"/>
              <a:cs typeface="Calibri"/>
            </a:endParaRPr>
          </a:p>
          <a:p>
            <a:pPr marL="13970" marR="5080" indent="-1270">
              <a:lnSpc>
                <a:spcPct val="116700"/>
              </a:lnSpc>
              <a:spcBef>
                <a:spcPts val="45"/>
              </a:spcBef>
            </a:pPr>
            <a:r>
              <a:rPr sz="3000" spc="60" baseline="6944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ВАЖНО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ЗАНИМАТЬСЯ 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ТОЛЬКО</a:t>
            </a:r>
            <a:endParaRPr sz="2000" dirty="0">
              <a:latin typeface="Arial"/>
              <a:cs typeface="Arial"/>
            </a:endParaRPr>
          </a:p>
          <a:p>
            <a:pPr marL="13970" marR="681355">
              <a:lnSpc>
                <a:spcPct val="116700"/>
              </a:lnSpc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ДВИЖЕНИЕМ  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</a:rPr>
              <a:t>ЗОНТИЧНОГО</a:t>
            </a:r>
            <a:endParaRPr sz="2000" dirty="0">
              <a:latin typeface="Arial"/>
              <a:cs typeface="Arial"/>
            </a:endParaRPr>
          </a:p>
          <a:p>
            <a:pPr marL="13970" marR="750570">
              <a:lnSpc>
                <a:spcPct val="116700"/>
              </a:lnSpc>
            </a:pP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БРЕНДА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СТРАНЫ,  </a:t>
            </a:r>
            <a:r>
              <a:rPr sz="2000" spc="95" dirty="0">
                <a:solidFill>
                  <a:srgbClr val="FFFFFF"/>
                </a:solidFill>
                <a:latin typeface="Arial"/>
                <a:cs typeface="Arial"/>
              </a:rPr>
              <a:t>НО </a:t>
            </a:r>
            <a:r>
              <a:rPr sz="2000" spc="15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ПОКАЗАТЬ 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СОВРЕМЕННЫЙ</a:t>
            </a:r>
            <a:endParaRPr sz="2000" dirty="0">
              <a:latin typeface="Arial"/>
              <a:cs typeface="Arial"/>
            </a:endParaRPr>
          </a:p>
          <a:p>
            <a:pPr marL="13970" marR="103505">
              <a:lnSpc>
                <a:spcPct val="116700"/>
              </a:lnSpc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УРОВЕНЬ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СЕЛЬСКОГО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ХОЗЯЙСТВА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r>
              <a:rPr sz="3000" spc="15" baseline="6944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3000" baseline="6944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249" y="149021"/>
            <a:ext cx="163639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80" dirty="0">
                <a:solidFill>
                  <a:srgbClr val="808285"/>
                </a:solidFill>
                <a:latin typeface="Arial"/>
                <a:cs typeface="Arial"/>
              </a:rPr>
              <a:t>ЗАД</a:t>
            </a:r>
            <a:r>
              <a:rPr sz="3200" b="1" spc="-380" dirty="0">
                <a:solidFill>
                  <a:srgbClr val="808285"/>
                </a:solidFill>
                <a:latin typeface="Arial"/>
                <a:cs typeface="Arial"/>
              </a:rPr>
              <a:t>А</a:t>
            </a:r>
            <a:r>
              <a:rPr sz="3200" b="1" spc="-85" dirty="0">
                <a:solidFill>
                  <a:srgbClr val="808285"/>
                </a:solidFill>
                <a:latin typeface="Arial"/>
                <a:cs typeface="Arial"/>
              </a:rPr>
              <a:t>ЧИ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99347" y="790803"/>
            <a:ext cx="3694429" cy="5267325"/>
          </a:xfrm>
          <a:custGeom>
            <a:avLst/>
            <a:gdLst/>
            <a:ahLst/>
            <a:cxnLst/>
            <a:rect l="l" t="t" r="r" b="b"/>
            <a:pathLst>
              <a:path w="3694429" h="5267325">
                <a:moveTo>
                  <a:pt x="0" y="5267096"/>
                </a:moveTo>
                <a:lnTo>
                  <a:pt x="3693845" y="5267096"/>
                </a:lnTo>
                <a:lnTo>
                  <a:pt x="3693845" y="0"/>
                </a:lnTo>
                <a:lnTo>
                  <a:pt x="0" y="0"/>
                </a:lnTo>
                <a:lnTo>
                  <a:pt x="0" y="5267096"/>
                </a:lnTo>
                <a:close/>
              </a:path>
            </a:pathLst>
          </a:custGeom>
          <a:solidFill>
            <a:srgbClr val="C13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299" y="712533"/>
            <a:ext cx="7417434" cy="1591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725" indent="-327025">
              <a:lnSpc>
                <a:spcPts val="2800"/>
              </a:lnSpc>
              <a:buClr>
                <a:srgbClr val="231F20"/>
              </a:buClr>
              <a:buFont typeface="Arial"/>
              <a:buAutoNum type="arabicPeriod"/>
              <a:tabLst>
                <a:tab pos="251460" algn="l"/>
              </a:tabLst>
            </a:pPr>
            <a:r>
              <a:rPr lang="ru-RU" sz="2500" b="1" dirty="0">
                <a:latin typeface="Arial"/>
                <a:cs typeface="Arial"/>
              </a:rPr>
              <a:t>З</a:t>
            </a:r>
            <a:r>
              <a:rPr sz="1750" b="1" dirty="0" smtClean="0">
                <a:latin typeface="Arial"/>
                <a:cs typeface="Arial"/>
              </a:rPr>
              <a:t>а</a:t>
            </a:r>
            <a:r>
              <a:rPr lang="ru-RU" sz="1750" b="1" dirty="0" err="1" smtClean="0">
                <a:latin typeface="Arial"/>
                <a:cs typeface="Arial"/>
              </a:rPr>
              <a:t>п</a:t>
            </a:r>
            <a:r>
              <a:rPr sz="1750" b="1" dirty="0" err="1" smtClean="0">
                <a:latin typeface="Arial"/>
                <a:cs typeface="Arial"/>
              </a:rPr>
              <a:t>уск</a:t>
            </a:r>
            <a:r>
              <a:rPr sz="1750" b="1" dirty="0" smtClean="0">
                <a:latin typeface="Arial"/>
                <a:cs typeface="Arial"/>
              </a:rPr>
              <a:t> </a:t>
            </a:r>
            <a:r>
              <a:rPr lang="ru-RU" sz="1750" b="1" dirty="0" err="1" smtClean="0">
                <a:latin typeface="Arial"/>
                <a:cs typeface="Arial"/>
              </a:rPr>
              <a:t>д</a:t>
            </a:r>
            <a:r>
              <a:rPr sz="1750" b="1" dirty="0" err="1" smtClean="0">
                <a:latin typeface="Arial"/>
                <a:cs typeface="Arial"/>
              </a:rPr>
              <a:t>обровольной</a:t>
            </a:r>
            <a:r>
              <a:rPr sz="1750" b="1" dirty="0" smtClean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сертификации </a:t>
            </a: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и маркировки</a:t>
            </a:r>
            <a:endParaRPr sz="1750" dirty="0">
              <a:latin typeface="Tahoma"/>
              <a:cs typeface="Tahoma"/>
            </a:endParaRPr>
          </a:p>
          <a:p>
            <a:pPr marL="250825">
              <a:lnSpc>
                <a:spcPts val="2800"/>
              </a:lnSpc>
            </a:pPr>
            <a:r>
              <a:rPr sz="2500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750" dirty="0">
                <a:solidFill>
                  <a:srgbClr val="231F20"/>
                </a:solidFill>
                <a:latin typeface="Arial"/>
                <a:cs typeface="Arial"/>
              </a:rPr>
              <a:t>ade in </a:t>
            </a:r>
            <a:r>
              <a:rPr sz="250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750" dirty="0">
                <a:solidFill>
                  <a:srgbClr val="231F20"/>
                </a:solidFill>
                <a:latin typeface="Arial"/>
                <a:cs typeface="Arial"/>
              </a:rPr>
              <a:t>ussia</a:t>
            </a:r>
            <a:endParaRPr sz="1750" dirty="0">
              <a:latin typeface="Arial"/>
              <a:cs typeface="Arial"/>
            </a:endParaRPr>
          </a:p>
          <a:p>
            <a:pPr marL="339725" marR="5080" indent="-327025">
              <a:lnSpc>
                <a:spcPct val="111700"/>
              </a:lnSpc>
              <a:spcBef>
                <a:spcPts val="1145"/>
              </a:spcBef>
              <a:buClr>
                <a:srgbClr val="231F20"/>
              </a:buClr>
              <a:buFont typeface="Arial"/>
              <a:buAutoNum type="arabicPeriod" startAt="2"/>
              <a:tabLst>
                <a:tab pos="340360" algn="l"/>
              </a:tabLst>
            </a:pPr>
            <a:r>
              <a:rPr lang="ru-RU" sz="2500" b="1" dirty="0">
                <a:latin typeface="Arial"/>
                <a:cs typeface="Arial"/>
              </a:rPr>
              <a:t>З</a:t>
            </a:r>
            <a:r>
              <a:rPr sz="1750" b="1" dirty="0" smtClean="0">
                <a:latin typeface="Arial"/>
                <a:cs typeface="Arial"/>
              </a:rPr>
              <a:t>а</a:t>
            </a:r>
            <a:r>
              <a:rPr lang="ru-RU" sz="1750" b="1" dirty="0" err="1">
                <a:latin typeface="Arial"/>
                <a:cs typeface="Arial"/>
              </a:rPr>
              <a:t>п</a:t>
            </a:r>
            <a:r>
              <a:rPr sz="1750" b="1" dirty="0" err="1" smtClean="0">
                <a:latin typeface="Arial"/>
                <a:cs typeface="Arial"/>
              </a:rPr>
              <a:t>уск</a:t>
            </a:r>
            <a:r>
              <a:rPr sz="1750" b="1" dirty="0" smtClean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системы </a:t>
            </a:r>
            <a:r>
              <a:rPr sz="1750" b="1" dirty="0" err="1">
                <a:latin typeface="Arial"/>
                <a:cs typeface="Arial"/>
              </a:rPr>
              <a:t>цифровой</a:t>
            </a:r>
            <a:r>
              <a:rPr sz="1750" b="1" dirty="0">
                <a:latin typeface="Arial"/>
                <a:cs typeface="Arial"/>
              </a:rPr>
              <a:t> </a:t>
            </a:r>
            <a:r>
              <a:rPr sz="1750" b="1" dirty="0" smtClean="0">
                <a:latin typeface="Arial"/>
                <a:cs typeface="Arial"/>
              </a:rPr>
              <a:t>и</a:t>
            </a:r>
            <a:r>
              <a:rPr lang="ru-RU" sz="1750" b="1" dirty="0" err="1" smtClean="0">
                <a:latin typeface="Arial"/>
                <a:cs typeface="Arial"/>
              </a:rPr>
              <a:t>д</a:t>
            </a:r>
            <a:r>
              <a:rPr sz="1750" b="1" dirty="0" err="1" smtClean="0">
                <a:latin typeface="Arial"/>
                <a:cs typeface="Arial"/>
              </a:rPr>
              <a:t>ентификации</a:t>
            </a:r>
            <a:r>
              <a:rPr sz="1750" b="1" dirty="0" smtClean="0">
                <a:latin typeface="Arial"/>
                <a:cs typeface="Arial"/>
              </a:rPr>
              <a:t> </a:t>
            </a:r>
            <a:r>
              <a:rPr sz="1750" dirty="0" err="1" smtClean="0">
                <a:solidFill>
                  <a:srgbClr val="231F20"/>
                </a:solidFill>
                <a:latin typeface="Tahoma"/>
                <a:cs typeface="Tahoma"/>
              </a:rPr>
              <a:t>маркированных</a:t>
            </a:r>
            <a:r>
              <a:rPr sz="175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товаров для борьбы с контрафактом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5"/>
              </a:lnSpc>
            </a:pPr>
            <a:r>
              <a:rPr spc="30" dirty="0"/>
              <a:t>MADE </a:t>
            </a:r>
            <a:r>
              <a:rPr spc="80" dirty="0"/>
              <a:t>IN</a:t>
            </a:r>
            <a:r>
              <a:rPr spc="-365" dirty="0"/>
              <a:t> </a:t>
            </a:r>
            <a:r>
              <a:rPr spc="50" dirty="0"/>
              <a:t>RUSSIA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7299" y="2514803"/>
            <a:ext cx="7191375" cy="70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30" dirty="0">
                <a:solidFill>
                  <a:srgbClr val="231F20"/>
                </a:solidFill>
                <a:latin typeface="Arial"/>
                <a:cs typeface="Arial"/>
              </a:rPr>
              <a:t>3. </a:t>
            </a:r>
            <a:r>
              <a:rPr lang="ru-RU" sz="2500" b="1" dirty="0">
                <a:latin typeface="Arial"/>
                <a:cs typeface="Arial"/>
              </a:rPr>
              <a:t>З</a:t>
            </a:r>
            <a:r>
              <a:rPr sz="1750" b="1" dirty="0" smtClean="0">
                <a:latin typeface="Arial"/>
                <a:cs typeface="Arial"/>
              </a:rPr>
              <a:t>а</a:t>
            </a:r>
            <a:r>
              <a:rPr lang="ru-RU" sz="1750" b="1" dirty="0" err="1" smtClean="0">
                <a:latin typeface="Arial"/>
                <a:cs typeface="Arial"/>
              </a:rPr>
              <a:t>п</a:t>
            </a:r>
            <a:r>
              <a:rPr sz="1750" b="1" dirty="0" err="1" smtClean="0">
                <a:latin typeface="Arial"/>
                <a:cs typeface="Arial"/>
              </a:rPr>
              <a:t>уск</a:t>
            </a:r>
            <a:r>
              <a:rPr sz="1750" b="1" dirty="0" smtClean="0">
                <a:latin typeface="Arial"/>
                <a:cs typeface="Arial"/>
              </a:rPr>
              <a:t> </a:t>
            </a:r>
            <a:r>
              <a:rPr sz="1750" b="1" dirty="0" err="1">
                <a:latin typeface="Arial"/>
                <a:cs typeface="Arial"/>
              </a:rPr>
              <a:t>электронного</a:t>
            </a:r>
            <a:r>
              <a:rPr sz="1750" b="1" dirty="0">
                <a:latin typeface="Arial"/>
                <a:cs typeface="Arial"/>
              </a:rPr>
              <a:t> </a:t>
            </a:r>
            <a:r>
              <a:rPr sz="1750" b="1" dirty="0" err="1" smtClean="0">
                <a:latin typeface="Arial"/>
                <a:cs typeface="Arial"/>
              </a:rPr>
              <a:t>каталога</a:t>
            </a:r>
            <a:r>
              <a:rPr lang="ru-RU" sz="1750" b="1" dirty="0">
                <a:latin typeface="Arial"/>
                <a:cs typeface="Arial"/>
              </a:rPr>
              <a:t> </a:t>
            </a:r>
            <a:r>
              <a:rPr lang="ru-RU" sz="1750" b="1" dirty="0" smtClean="0">
                <a:latin typeface="Arial"/>
                <a:cs typeface="Arial"/>
              </a:rPr>
              <a:t>(</a:t>
            </a:r>
            <a:r>
              <a:rPr sz="1750" b="1" dirty="0" smtClean="0">
                <a:latin typeface="Arial"/>
                <a:cs typeface="Arial"/>
              </a:rPr>
              <a:t>www</a:t>
            </a:r>
            <a:r>
              <a:rPr sz="2500" b="1" dirty="0" smtClean="0">
                <a:latin typeface="Arial"/>
                <a:cs typeface="Arial"/>
              </a:rPr>
              <a:t>.</a:t>
            </a:r>
            <a:r>
              <a:rPr sz="1750" b="1" dirty="0" smtClean="0">
                <a:latin typeface="Arial"/>
                <a:cs typeface="Arial"/>
              </a:rPr>
              <a:t>madeinrussia</a:t>
            </a:r>
            <a:r>
              <a:rPr sz="2500" b="1" dirty="0" smtClean="0">
                <a:latin typeface="Arial"/>
                <a:cs typeface="Arial"/>
              </a:rPr>
              <a:t>.</a:t>
            </a:r>
            <a:r>
              <a:rPr sz="1750" b="1" dirty="0" smtClean="0">
                <a:latin typeface="Arial"/>
                <a:cs typeface="Arial"/>
              </a:rPr>
              <a:t>com</a:t>
            </a:r>
            <a:r>
              <a:rPr lang="ru-RU" sz="1750" b="1" dirty="0" smtClean="0">
                <a:latin typeface="Arial"/>
                <a:cs typeface="Arial"/>
              </a:rPr>
              <a:t>)</a:t>
            </a:r>
            <a:endParaRPr sz="2500" dirty="0">
              <a:latin typeface="Arial"/>
              <a:cs typeface="Arial"/>
            </a:endParaRPr>
          </a:p>
          <a:p>
            <a:pPr marL="344805">
              <a:lnSpc>
                <a:spcPct val="100000"/>
              </a:lnSpc>
              <a:spcBef>
                <a:spcPts val="350"/>
              </a:spcBef>
            </a:pP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экспортеров на иностранных языках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3469284"/>
            <a:ext cx="7175500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280" marR="5080" indent="-323215" algn="just">
              <a:lnSpc>
                <a:spcPts val="2600"/>
              </a:lnSpc>
            </a:pPr>
            <a:r>
              <a:rPr lang="ru-RU" sz="2500" spc="-65" dirty="0" smtClean="0">
                <a:solidFill>
                  <a:srgbClr val="231F20"/>
                </a:solidFill>
                <a:latin typeface="Arial"/>
                <a:cs typeface="Arial"/>
              </a:rPr>
              <a:t>4.</a:t>
            </a:r>
            <a:r>
              <a:rPr sz="2500" b="1" dirty="0" err="1" smtClean="0">
                <a:latin typeface="Arial"/>
                <a:cs typeface="Arial"/>
              </a:rPr>
              <a:t>П</a:t>
            </a:r>
            <a:r>
              <a:rPr sz="1750" b="1" dirty="0" err="1" smtClean="0">
                <a:latin typeface="Arial"/>
                <a:cs typeface="Arial"/>
              </a:rPr>
              <a:t>остроение</a:t>
            </a:r>
            <a:r>
              <a:rPr sz="1750" b="1" dirty="0" smtClean="0">
                <a:latin typeface="Arial"/>
                <a:cs typeface="Arial"/>
              </a:rPr>
              <a:t> </a:t>
            </a:r>
            <a:r>
              <a:rPr sz="1750" b="1" dirty="0" err="1">
                <a:latin typeface="Arial"/>
                <a:cs typeface="Arial"/>
              </a:rPr>
              <a:t>современного</a:t>
            </a:r>
            <a:r>
              <a:rPr sz="1750" b="1" dirty="0">
                <a:latin typeface="Arial"/>
                <a:cs typeface="Arial"/>
              </a:rPr>
              <a:t> </a:t>
            </a:r>
            <a:r>
              <a:rPr sz="1750" b="1" dirty="0" err="1" smtClean="0">
                <a:latin typeface="Arial"/>
                <a:cs typeface="Arial"/>
              </a:rPr>
              <a:t>ими</a:t>
            </a:r>
            <a:r>
              <a:rPr lang="ru-RU" sz="1750" b="1" dirty="0" err="1" smtClean="0">
                <a:latin typeface="Arial"/>
                <a:cs typeface="Arial"/>
              </a:rPr>
              <a:t>д</a:t>
            </a:r>
            <a:r>
              <a:rPr sz="1750" b="1" dirty="0" err="1" smtClean="0">
                <a:latin typeface="Arial"/>
                <a:cs typeface="Arial"/>
              </a:rPr>
              <a:t>жа</a:t>
            </a:r>
            <a:r>
              <a:rPr sz="1750" b="1" dirty="0" smtClean="0">
                <a:latin typeface="Arial"/>
                <a:cs typeface="Arial"/>
              </a:rPr>
              <a:t> </a:t>
            </a:r>
            <a:r>
              <a:rPr sz="1750" dirty="0" err="1">
                <a:solidFill>
                  <a:srgbClr val="231F20"/>
                </a:solidFill>
                <a:latin typeface="Tahoma"/>
                <a:cs typeface="Tahoma"/>
              </a:rPr>
              <a:t>российского</a:t>
            </a: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ru-RU" sz="1750" dirty="0" smtClean="0">
                <a:solidFill>
                  <a:srgbClr val="231F20"/>
                </a:solidFill>
                <a:latin typeface="Tahoma"/>
                <a:cs typeface="Tahoma"/>
              </a:rPr>
              <a:t>               </a:t>
            </a:r>
            <a:r>
              <a:rPr sz="1750" dirty="0" err="1" smtClean="0">
                <a:solidFill>
                  <a:srgbClr val="231F20"/>
                </a:solidFill>
                <a:latin typeface="Tahoma"/>
                <a:cs typeface="Tahoma"/>
              </a:rPr>
              <a:t>несырьевого</a:t>
            </a:r>
            <a:r>
              <a:rPr sz="175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экспорта через систему </a:t>
            </a:r>
            <a:r>
              <a:rPr sz="1750" dirty="0" err="1">
                <a:solidFill>
                  <a:srgbClr val="231F20"/>
                </a:solidFill>
                <a:latin typeface="Tahoma"/>
                <a:cs typeface="Tahoma"/>
              </a:rPr>
              <a:t>продвижения</a:t>
            </a: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50" dirty="0" err="1" smtClean="0">
                <a:solidFill>
                  <a:srgbClr val="231F20"/>
                </a:solidFill>
                <a:latin typeface="Tahoma"/>
                <a:cs typeface="Tahoma"/>
              </a:rPr>
              <a:t>зонтичного</a:t>
            </a:r>
            <a:r>
              <a:rPr sz="175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бренда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9" y="4700613"/>
            <a:ext cx="7110730" cy="131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980" marR="5080" indent="-335915">
              <a:lnSpc>
                <a:spcPts val="2600"/>
              </a:lnSpc>
              <a:tabLst>
                <a:tab pos="6795770" algn="l"/>
              </a:tabLst>
            </a:pPr>
            <a:r>
              <a:rPr sz="2500" spc="-10" dirty="0">
                <a:solidFill>
                  <a:srgbClr val="231F20"/>
                </a:solidFill>
                <a:latin typeface="Arial"/>
                <a:cs typeface="Arial"/>
              </a:rPr>
              <a:t>5. </a:t>
            </a:r>
            <a:r>
              <a:rPr lang="ru-RU" sz="2500" b="1" dirty="0" smtClean="0">
                <a:latin typeface="Arial"/>
                <a:cs typeface="Arial"/>
              </a:rPr>
              <a:t>Р</a:t>
            </a:r>
            <a:r>
              <a:rPr sz="1750" b="1" dirty="0" err="1" smtClean="0">
                <a:latin typeface="Arial"/>
                <a:cs typeface="Arial"/>
              </a:rPr>
              <a:t>азработка</a:t>
            </a:r>
            <a:r>
              <a:rPr sz="1750" b="1" dirty="0" smtClean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и </a:t>
            </a:r>
            <a:r>
              <a:rPr sz="1750" b="1" dirty="0" err="1">
                <a:latin typeface="Arial"/>
                <a:cs typeface="Arial"/>
              </a:rPr>
              <a:t>реализация</a:t>
            </a:r>
            <a:r>
              <a:rPr sz="1750" b="1" dirty="0">
                <a:latin typeface="Arial"/>
                <a:cs typeface="Arial"/>
              </a:rPr>
              <a:t> </a:t>
            </a:r>
            <a:r>
              <a:rPr sz="1750" b="1" dirty="0" err="1" smtClean="0">
                <a:latin typeface="Arial"/>
                <a:cs typeface="Arial"/>
              </a:rPr>
              <a:t>ком</a:t>
            </a:r>
            <a:r>
              <a:rPr lang="ru-RU" sz="1750" b="1" dirty="0" err="1" smtClean="0">
                <a:latin typeface="Arial"/>
                <a:cs typeface="Arial"/>
              </a:rPr>
              <a:t>п</a:t>
            </a:r>
            <a:r>
              <a:rPr sz="1750" b="1" dirty="0" err="1" smtClean="0">
                <a:latin typeface="Arial"/>
                <a:cs typeface="Arial"/>
              </a:rPr>
              <a:t>лекса</a:t>
            </a:r>
            <a:r>
              <a:rPr sz="1750" b="1" dirty="0" smtClean="0">
                <a:latin typeface="Arial"/>
                <a:cs typeface="Arial"/>
              </a:rPr>
              <a:t> </a:t>
            </a:r>
            <a:r>
              <a:rPr sz="1750" b="1" dirty="0" err="1">
                <a:latin typeface="Arial"/>
                <a:cs typeface="Arial"/>
              </a:rPr>
              <a:t>маркетинговых</a:t>
            </a:r>
            <a:r>
              <a:rPr sz="1750" b="1" dirty="0">
                <a:latin typeface="Arial"/>
                <a:cs typeface="Arial"/>
              </a:rPr>
              <a:t>  </a:t>
            </a:r>
            <a:r>
              <a:rPr sz="1750" b="1" dirty="0" err="1" smtClean="0">
                <a:latin typeface="Arial"/>
                <a:cs typeface="Arial"/>
              </a:rPr>
              <a:t>меро</a:t>
            </a:r>
            <a:r>
              <a:rPr lang="ru-RU" sz="1750" b="1" dirty="0" err="1" smtClean="0">
                <a:latin typeface="Arial"/>
                <a:cs typeface="Arial"/>
              </a:rPr>
              <a:t>п</a:t>
            </a:r>
            <a:r>
              <a:rPr sz="1750" b="1" dirty="0" err="1" smtClean="0">
                <a:latin typeface="Arial"/>
                <a:cs typeface="Arial"/>
              </a:rPr>
              <a:t>рияти</a:t>
            </a:r>
            <a:r>
              <a:rPr lang="ru-RU" sz="1750" b="1" dirty="0" err="1" smtClean="0">
                <a:latin typeface="Arial"/>
                <a:cs typeface="Arial"/>
              </a:rPr>
              <a:t>й</a:t>
            </a:r>
            <a:r>
              <a:rPr lang="ru-RU" sz="1750" b="1" dirty="0" smtClean="0">
                <a:latin typeface="Arial"/>
                <a:cs typeface="Arial"/>
              </a:rPr>
              <a:t> </a:t>
            </a:r>
            <a:r>
              <a:rPr lang="ru-RU" sz="1750" dirty="0" smtClean="0">
                <a:latin typeface="Arial"/>
                <a:cs typeface="Arial"/>
              </a:rPr>
              <a:t>(</a:t>
            </a:r>
            <a:r>
              <a:rPr sz="1750" dirty="0" smtClean="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lang="ru-RU" sz="1750" dirty="0" smtClean="0">
                <a:solidFill>
                  <a:srgbClr val="231F20"/>
                </a:solidFill>
                <a:latin typeface="Tahoma"/>
                <a:cs typeface="Tahoma"/>
              </a:rPr>
              <a:t>т.ч.</a:t>
            </a:r>
            <a:r>
              <a:rPr sz="250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ru-RU" sz="175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750" dirty="0" err="1" smtClean="0">
                <a:solidFill>
                  <a:srgbClr val="231F20"/>
                </a:solidFill>
                <a:latin typeface="Tahoma"/>
                <a:cs typeface="Tahoma"/>
              </a:rPr>
              <a:t>сследовани</a:t>
            </a:r>
            <a:r>
              <a:rPr lang="ru-RU" sz="1750" dirty="0" err="1" smtClean="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lang="ru-RU" sz="1750" dirty="0" smtClean="0">
                <a:solidFill>
                  <a:srgbClr val="231F20"/>
                </a:solidFill>
                <a:latin typeface="Tahoma"/>
                <a:cs typeface="Tahoma"/>
              </a:rPr>
              <a:t>), </a:t>
            </a:r>
            <a:r>
              <a:rPr sz="1750" dirty="0" err="1" smtClean="0">
                <a:solidFill>
                  <a:srgbClr val="231F20"/>
                </a:solidFill>
                <a:latin typeface="Tahoma"/>
                <a:cs typeface="Tahoma"/>
              </a:rPr>
              <a:t>направленных</a:t>
            </a:r>
            <a:r>
              <a:rPr lang="ru-RU" sz="175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50" dirty="0" err="1" smtClean="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sz="1750" dirty="0" smtClean="0">
                <a:solidFill>
                  <a:srgbClr val="231F20"/>
                </a:solidFill>
                <a:latin typeface="Tahoma"/>
                <a:cs typeface="Tahoma"/>
              </a:rPr>
              <a:t>  </a:t>
            </a: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продвижение российских брендов и </a:t>
            </a:r>
            <a:r>
              <a:rPr sz="1750" dirty="0" err="1">
                <a:solidFill>
                  <a:srgbClr val="231F20"/>
                </a:solidFill>
                <a:latin typeface="Tahoma"/>
                <a:cs typeface="Tahoma"/>
              </a:rPr>
              <a:t>российской</a:t>
            </a: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50" dirty="0" err="1" smtClean="0">
                <a:solidFill>
                  <a:srgbClr val="231F20"/>
                </a:solidFill>
                <a:latin typeface="Tahoma"/>
                <a:cs typeface="Tahoma"/>
              </a:rPr>
              <a:t>продукции</a:t>
            </a:r>
            <a:r>
              <a:rPr sz="175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231F20"/>
                </a:solidFill>
                <a:latin typeface="Tahoma"/>
                <a:cs typeface="Tahoma"/>
              </a:rPr>
              <a:t>на внешних рынках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02700" y="961872"/>
            <a:ext cx="2972435" cy="487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Ольга</a:t>
            </a:r>
            <a:endParaRPr sz="1600" dirty="0">
              <a:latin typeface="Calibri"/>
              <a:cs typeface="Calibri"/>
            </a:endParaRPr>
          </a:p>
          <a:p>
            <a:pPr marL="12700" marR="297815">
              <a:lnSpc>
                <a:spcPts val="1770"/>
              </a:lnSpc>
              <a:spcBef>
                <a:spcPts val="11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Серебринникова, менеджер  по экспорту ассоциации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739"/>
              </a:lnSpc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«РОССПЕЦМАШ»:</a:t>
            </a:r>
            <a:endParaRPr sz="1600" dirty="0">
              <a:latin typeface="Calibri"/>
              <a:cs typeface="Calibri"/>
            </a:endParaRPr>
          </a:p>
          <a:p>
            <a:pPr marL="13970" marR="5080" indent="-1270">
              <a:lnSpc>
                <a:spcPct val="116700"/>
              </a:lnSpc>
              <a:spcBef>
                <a:spcPts val="80"/>
              </a:spcBef>
            </a:pPr>
            <a:r>
              <a:rPr sz="3000" spc="30" baseline="6944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ОСОБЕННО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"/>
                <a:cs typeface="Arial"/>
              </a:rPr>
              <a:t>ВАЖНУЮ  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ЗАДАЧУ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БРЕНД</a:t>
            </a:r>
            <a:endParaRPr sz="2000" dirty="0">
              <a:latin typeface="Arial"/>
              <a:cs typeface="Arial"/>
            </a:endParaRPr>
          </a:p>
          <a:p>
            <a:pPr marL="13970" marR="419100">
              <a:lnSpc>
                <a:spcPct val="116700"/>
              </a:lnSpc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БУДЕТ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ВЫПОЛНЯТЬ 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ПРИ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Arial"/>
                <a:cs typeface="Arial"/>
              </a:rPr>
              <a:t>СОЗДАНИИ</a:t>
            </a:r>
            <a:endParaRPr sz="2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400"/>
              </a:spcBef>
            </a:pP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ВИЗУАЛЬНЫХ</a:t>
            </a:r>
            <a:endParaRPr sz="2000" dirty="0">
              <a:latin typeface="Arial"/>
              <a:cs typeface="Arial"/>
            </a:endParaRPr>
          </a:p>
          <a:p>
            <a:pPr marL="13970" marR="613410">
              <a:lnSpc>
                <a:spcPct val="116700"/>
              </a:lnSpc>
            </a:pP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СИМВОЛОВ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ДЛЯ  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</a:rPr>
              <a:t>КОЛЛЕКТИВНЫХ  </a:t>
            </a:r>
            <a:r>
              <a:rPr sz="2000" spc="125" dirty="0">
                <a:solidFill>
                  <a:srgbClr val="FFFFFF"/>
                </a:solidFill>
                <a:latin typeface="Arial"/>
                <a:cs typeface="Arial"/>
              </a:rPr>
              <a:t>НАЦИОН</a:t>
            </a:r>
            <a:r>
              <a:rPr sz="2000" spc="9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ЛЬНЫХ  </a:t>
            </a:r>
            <a:r>
              <a:rPr sz="2000" spc="80" dirty="0">
                <a:solidFill>
                  <a:srgbClr val="FFFFFF"/>
                </a:solidFill>
                <a:latin typeface="Arial"/>
                <a:cs typeface="Arial"/>
              </a:rPr>
              <a:t>ЭКСПОЗИЦИЙ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endParaRPr sz="2000" dirty="0">
              <a:latin typeface="Arial"/>
              <a:cs typeface="Arial"/>
            </a:endParaRPr>
          </a:p>
          <a:p>
            <a:pPr marL="13970" marR="437515">
              <a:lnSpc>
                <a:spcPct val="116700"/>
              </a:lnSpc>
            </a:pP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МЕ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2000" spc="10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УНА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</a:rPr>
              <a:t>ДНЫХ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ВЫСТАВКАХ</a:t>
            </a:r>
            <a:r>
              <a:rPr sz="3000" spc="-7" baseline="6944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3000" baseline="6944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43900" y="1143000"/>
            <a:ext cx="3849370" cy="5029200"/>
          </a:xfrm>
          <a:custGeom>
            <a:avLst/>
            <a:gdLst/>
            <a:ahLst/>
            <a:cxnLst/>
            <a:rect l="l" t="t" r="r" b="b"/>
            <a:pathLst>
              <a:path w="3849370" h="5029200">
                <a:moveTo>
                  <a:pt x="0" y="5029200"/>
                </a:moveTo>
                <a:lnTo>
                  <a:pt x="3849306" y="5029200"/>
                </a:lnTo>
                <a:lnTo>
                  <a:pt x="3849306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solidFill>
            <a:srgbClr val="81C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19903"/>
            <a:ext cx="6972300" cy="1152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5899" y="1076388"/>
            <a:ext cx="5213985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15"/>
              </a:lnSpc>
            </a:pPr>
            <a:r>
              <a:rPr lang="ru-RU" sz="2550" b="1" dirty="0" smtClean="0">
                <a:latin typeface="Tahoma"/>
                <a:cs typeface="Tahoma"/>
              </a:rPr>
              <a:t>П</a:t>
            </a:r>
            <a:r>
              <a:rPr sz="2550" dirty="0" err="1" smtClean="0">
                <a:latin typeface="Tahoma"/>
                <a:cs typeface="Tahoma"/>
              </a:rPr>
              <a:t>рямая</a:t>
            </a:r>
            <a:r>
              <a:rPr sz="2550" dirty="0" smtClean="0">
                <a:latin typeface="Tahoma"/>
                <a:cs typeface="Tahoma"/>
              </a:rPr>
              <a:t> </a:t>
            </a:r>
            <a:r>
              <a:rPr sz="2550" dirty="0">
                <a:latin typeface="Tahoma"/>
                <a:cs typeface="Tahoma"/>
              </a:rPr>
              <a:t>и вирусная реклама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5899" y="1599012"/>
            <a:ext cx="3404235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00" dirty="0">
                <a:solidFill>
                  <a:srgbClr val="231F20"/>
                </a:solidFill>
                <a:latin typeface="Tahoma"/>
                <a:cs typeface="Tahoma"/>
              </a:rPr>
              <a:t>тв-</a:t>
            </a: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ролики</a:t>
            </a:r>
            <a:r>
              <a:rPr sz="1900" dirty="0">
                <a:solidFill>
                  <a:srgbClr val="231F20"/>
                </a:solidFill>
                <a:latin typeface="Tahoma"/>
                <a:cs typeface="Tahoma"/>
              </a:rPr>
              <a:t>, </a:t>
            </a:r>
            <a:r>
              <a:rPr sz="1300" dirty="0" smtClean="0">
                <a:solidFill>
                  <a:srgbClr val="231F20"/>
                </a:solidFill>
                <a:latin typeface="Tahoma"/>
                <a:cs typeface="Tahoma"/>
              </a:rPr>
              <a:t>онлайн</a:t>
            </a:r>
            <a:r>
              <a:rPr lang="ru-RU" sz="1300" dirty="0" smtClean="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sz="1300" dirty="0" err="1" smtClean="0">
                <a:solidFill>
                  <a:srgbClr val="231F20"/>
                </a:solidFill>
                <a:latin typeface="Tahoma"/>
                <a:cs typeface="Tahoma"/>
              </a:rPr>
              <a:t>ролики</a:t>
            </a:r>
            <a:endParaRPr sz="1300" dirty="0">
              <a:latin typeface="Tahoma"/>
              <a:cs typeface="Tahoma"/>
            </a:endParaRPr>
          </a:p>
          <a:p>
            <a:pPr marL="12700">
              <a:lnSpc>
                <a:spcPts val="4415"/>
              </a:lnSpc>
              <a:spcBef>
                <a:spcPts val="869"/>
              </a:spcBef>
            </a:pPr>
            <a:r>
              <a:rPr lang="ru-RU" sz="2550" b="1" dirty="0" smtClean="0">
                <a:solidFill>
                  <a:srgbClr val="231F20"/>
                </a:solidFill>
                <a:latin typeface="Tahoma"/>
                <a:cs typeface="Tahoma"/>
              </a:rPr>
              <a:t>П</a:t>
            </a:r>
            <a:r>
              <a:rPr sz="2550" dirty="0" err="1" smtClean="0">
                <a:solidFill>
                  <a:srgbClr val="231F20"/>
                </a:solidFill>
                <a:latin typeface="Tahoma"/>
                <a:cs typeface="Tahoma"/>
              </a:rPr>
              <a:t>рямая</a:t>
            </a:r>
            <a:r>
              <a:rPr sz="255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dirty="0">
                <a:solidFill>
                  <a:srgbClr val="231F20"/>
                </a:solidFill>
                <a:latin typeface="Tahoma"/>
                <a:cs typeface="Tahoma"/>
              </a:rPr>
              <a:t>реклама</a:t>
            </a:r>
            <a:endParaRPr sz="2550" dirty="0">
              <a:latin typeface="Tahoma"/>
              <a:cs typeface="Tahoma"/>
            </a:endParaRPr>
          </a:p>
          <a:p>
            <a:pPr marL="12700">
              <a:lnSpc>
                <a:spcPts val="1535"/>
              </a:lnSpc>
            </a:pP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баннерная реклама в сети интернет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5899" y="2868777"/>
            <a:ext cx="5990590" cy="814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90"/>
              </a:lnSpc>
            </a:pPr>
            <a:r>
              <a:rPr lang="ru-RU" sz="2550" b="1" dirty="0" smtClean="0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sz="2550" dirty="0" err="1" smtClean="0">
                <a:solidFill>
                  <a:srgbClr val="231F20"/>
                </a:solidFill>
                <a:latin typeface="Tahoma"/>
                <a:cs typeface="Tahoma"/>
              </a:rPr>
              <a:t>ативная</a:t>
            </a:r>
            <a:r>
              <a:rPr sz="255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ru-RU" sz="2550" dirty="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sz="2550" dirty="0" err="1" smtClean="0">
                <a:solidFill>
                  <a:srgbClr val="231F20"/>
                </a:solidFill>
                <a:latin typeface="Tahoma"/>
                <a:cs typeface="Tahoma"/>
              </a:rPr>
              <a:t>непрямая</a:t>
            </a:r>
            <a:r>
              <a:rPr lang="ru-RU" sz="2550" dirty="0" smtClean="0">
                <a:solidFill>
                  <a:srgbClr val="231F20"/>
                </a:solidFill>
                <a:latin typeface="Tahoma"/>
                <a:cs typeface="Tahoma"/>
              </a:rPr>
              <a:t>)</a:t>
            </a:r>
            <a:r>
              <a:rPr sz="255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dirty="0" err="1" smtClean="0">
                <a:solidFill>
                  <a:srgbClr val="231F20"/>
                </a:solidFill>
                <a:latin typeface="Tahoma"/>
                <a:cs typeface="Tahoma"/>
              </a:rPr>
              <a:t>реклама</a:t>
            </a:r>
          </a:p>
          <a:p>
            <a:pPr marL="12700">
              <a:lnSpc>
                <a:spcPts val="1930"/>
              </a:lnSpc>
            </a:pPr>
            <a:r>
              <a:rPr lang="ru-RU" sz="1300" dirty="0" smtClean="0">
                <a:solidFill>
                  <a:srgbClr val="231F20"/>
                </a:solidFill>
                <a:latin typeface="Tahoma"/>
                <a:cs typeface="Tahoma"/>
              </a:rPr>
              <a:t>информационное продвижение</a:t>
            </a:r>
            <a:endParaRPr sz="19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5899" y="3868648"/>
            <a:ext cx="5507355" cy="814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90"/>
              </a:lnSpc>
            </a:pPr>
            <a:r>
              <a:rPr lang="ru-RU" sz="2550" b="1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2550" dirty="0" err="1" smtClean="0">
                <a:solidFill>
                  <a:srgbClr val="231F20"/>
                </a:solidFill>
                <a:latin typeface="Tahoma"/>
                <a:cs typeface="Tahoma"/>
              </a:rPr>
              <a:t>нтерактивный</a:t>
            </a:r>
            <a:r>
              <a:rPr sz="255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dirty="0">
                <a:solidFill>
                  <a:srgbClr val="231F20"/>
                </a:solidFill>
                <a:latin typeface="Tahoma"/>
                <a:cs typeface="Tahoma"/>
              </a:rPr>
              <a:t>спецпроект</a:t>
            </a:r>
            <a:endParaRPr sz="2550" dirty="0">
              <a:latin typeface="Tahoma"/>
              <a:cs typeface="Tahoma"/>
            </a:endParaRPr>
          </a:p>
          <a:p>
            <a:pPr marL="12700">
              <a:lnSpc>
                <a:spcPts val="1930"/>
              </a:lnSpc>
            </a:pP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промосайт</a:t>
            </a:r>
            <a:r>
              <a:rPr sz="1900" dirty="0">
                <a:solidFill>
                  <a:srgbClr val="231F20"/>
                </a:solidFill>
                <a:latin typeface="Tahoma"/>
                <a:cs typeface="Tahoma"/>
              </a:rPr>
              <a:t>, </a:t>
            </a:r>
            <a:r>
              <a:rPr sz="1300" dirty="0">
                <a:solidFill>
                  <a:srgbClr val="231F20"/>
                </a:solidFill>
                <a:latin typeface="Tahoma"/>
                <a:cs typeface="Tahoma"/>
              </a:rPr>
              <a:t>электронный каталог экспортеров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5500" y="1113388"/>
            <a:ext cx="3312160" cy="5046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5720">
              <a:lnSpc>
                <a:spcPct val="135600"/>
              </a:lnSpc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Анна Белкина, директор службы внешних  связей телеканала RT: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3000" spc="135" baseline="6944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2000" spc="90" dirty="0">
                <a:solidFill>
                  <a:srgbClr val="FFFFFF"/>
                </a:solidFill>
                <a:latin typeface="Arial"/>
                <a:cs typeface="Arial"/>
              </a:rPr>
              <a:t>НАШ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ТЕЛЕКАНАЛ</a:t>
            </a:r>
            <a:endParaRPr sz="2000" dirty="0">
              <a:latin typeface="Arial"/>
              <a:cs typeface="Arial"/>
            </a:endParaRPr>
          </a:p>
          <a:p>
            <a:pPr marL="13970" marR="436880">
              <a:lnSpc>
                <a:spcPct val="112500"/>
              </a:lnSpc>
            </a:pP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ПЛАНИРУЕТ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СДЕЛАТЬ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СЕРИЮ 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РЕКЛАМНЫХ 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РОЛИКОВ </a:t>
            </a:r>
            <a:r>
              <a:rPr sz="2000" spc="70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ПРОЕКТЕ  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MADE </a:t>
            </a:r>
            <a:r>
              <a:rPr sz="2000" spc="15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RUSSIA, 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КОТОРЫЕ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БУДУТ</a:t>
            </a:r>
            <a:endParaRPr sz="2000" dirty="0">
              <a:latin typeface="Arial"/>
              <a:cs typeface="Arial"/>
            </a:endParaRPr>
          </a:p>
          <a:p>
            <a:pPr marL="13970" marR="123825">
              <a:lnSpc>
                <a:spcPct val="112500"/>
              </a:lnSpc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ТРАНСЛИРОВАТЬСЯ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0" dirty="0">
                <a:solidFill>
                  <a:srgbClr val="FFFFFF"/>
                </a:solidFill>
                <a:latin typeface="Arial"/>
                <a:cs typeface="Arial"/>
              </a:rPr>
              <a:t>КАК  </a:t>
            </a:r>
            <a:r>
              <a:rPr sz="2000" spc="100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RT, 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ТАК </a:t>
            </a:r>
            <a:r>
              <a:rPr sz="2000" spc="15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ЭФИРЕ  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КАНАЛОВ-ПАРТНЕРОВ.</a:t>
            </a:r>
            <a:endParaRPr sz="2000" dirty="0">
              <a:latin typeface="Arial"/>
              <a:cs typeface="Arial"/>
            </a:endParaRPr>
          </a:p>
          <a:p>
            <a:pPr marL="13970" marR="5080">
              <a:lnSpc>
                <a:spcPct val="112500"/>
              </a:lnSpc>
            </a:pP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БЛАГОДАРЯ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RT </a:t>
            </a:r>
            <a:r>
              <a:rPr sz="2000" spc="7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НОВОМ 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БРЕНДЕ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</a:rPr>
              <a:t>УЗНАЮТ</a:t>
            </a:r>
            <a:endParaRPr sz="2000" dirty="0">
              <a:latin typeface="Arial"/>
              <a:cs typeface="Arial"/>
            </a:endParaRPr>
          </a:p>
          <a:p>
            <a:pPr marL="13970" marR="754380">
              <a:lnSpc>
                <a:spcPct val="112500"/>
              </a:lnSpc>
            </a:pP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ТЕЛЕЗРИТЕЛИ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100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СТРАНАХ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МИРА</a:t>
            </a:r>
            <a:r>
              <a:rPr sz="3000" spc="44" baseline="6944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3000" baseline="6944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9999" y="915479"/>
            <a:ext cx="9453245" cy="0"/>
          </a:xfrm>
          <a:custGeom>
            <a:avLst/>
            <a:gdLst/>
            <a:ahLst/>
            <a:cxnLst/>
            <a:rect l="l" t="t" r="r" b="b"/>
            <a:pathLst>
              <a:path w="9453245">
                <a:moveTo>
                  <a:pt x="0" y="0"/>
                </a:moveTo>
                <a:lnTo>
                  <a:pt x="9452698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7299" y="322732"/>
            <a:ext cx="1057030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dirty="0">
                <a:solidFill>
                  <a:srgbClr val="231F20"/>
                </a:solidFill>
                <a:latin typeface="Arial"/>
                <a:cs typeface="Arial"/>
              </a:rPr>
              <a:t>ПРОДВИЖЕНИЕ: </a:t>
            </a:r>
            <a:r>
              <a:rPr sz="2500" dirty="0">
                <a:solidFill>
                  <a:srgbClr val="231F20"/>
                </a:solidFill>
                <a:latin typeface="Verdana"/>
                <a:cs typeface="Verdana"/>
              </a:rPr>
              <a:t>РЕКЛАМНО-ИНФОРМАЦИОННАЯ  ПОДДЕРЖКА</a:t>
            </a:r>
            <a:endParaRPr sz="25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3125" y="5049019"/>
            <a:ext cx="5623560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1600" i="1" spc="-5" dirty="0">
                <a:solidFill>
                  <a:srgbClr val="FFFFFF"/>
                </a:solidFill>
                <a:latin typeface="Arial"/>
                <a:cs typeface="Arial"/>
              </a:rPr>
              <a:t>Главные </a:t>
            </a:r>
            <a:r>
              <a:rPr sz="1600" i="1" spc="40" dirty="0">
                <a:solidFill>
                  <a:srgbClr val="FFFFFF"/>
                </a:solidFill>
                <a:latin typeface="Arial"/>
                <a:cs typeface="Arial"/>
              </a:rPr>
              <a:t>цели запланированной </a:t>
            </a:r>
            <a:r>
              <a:rPr sz="1600" i="1" spc="30" dirty="0">
                <a:solidFill>
                  <a:srgbClr val="FFFFFF"/>
                </a:solidFill>
                <a:latin typeface="Arial"/>
                <a:cs typeface="Arial"/>
              </a:rPr>
              <a:t>рекламной </a:t>
            </a:r>
            <a:r>
              <a:rPr sz="1600" i="1" spc="40" dirty="0">
                <a:solidFill>
                  <a:srgbClr val="FFFFFF"/>
                </a:solidFill>
                <a:latin typeface="Arial"/>
                <a:cs typeface="Arial"/>
              </a:rPr>
              <a:t>кампании </a:t>
            </a:r>
            <a:r>
              <a:rPr sz="1600" i="1" spc="-265" dirty="0">
                <a:solidFill>
                  <a:srgbClr val="FFFFFF"/>
                </a:solidFill>
                <a:latin typeface="Arial"/>
                <a:cs typeface="Arial"/>
              </a:rPr>
              <a:t>—  </a:t>
            </a:r>
            <a:r>
              <a:rPr sz="1600" i="1" spc="20" dirty="0">
                <a:solidFill>
                  <a:srgbClr val="FFFFFF"/>
                </a:solidFill>
                <a:latin typeface="Arial"/>
                <a:cs typeface="Arial"/>
              </a:rPr>
              <a:t>повышение </a:t>
            </a:r>
            <a:r>
              <a:rPr sz="1600" i="1" spc="-20" dirty="0">
                <a:solidFill>
                  <a:srgbClr val="FFFFFF"/>
                </a:solidFill>
                <a:latin typeface="Arial"/>
                <a:cs typeface="Arial"/>
              </a:rPr>
              <a:t>узнаваемости </a:t>
            </a:r>
            <a:r>
              <a:rPr sz="1600" i="1" spc="-65" dirty="0">
                <a:solidFill>
                  <a:srgbClr val="FFFFFF"/>
                </a:solidFill>
                <a:latin typeface="Arial"/>
                <a:cs typeface="Arial"/>
              </a:rPr>
              <a:t>отечественных </a:t>
            </a:r>
            <a:r>
              <a:rPr sz="1600" i="1" spc="40" dirty="0">
                <a:solidFill>
                  <a:srgbClr val="FFFFFF"/>
                </a:solidFill>
                <a:latin typeface="Arial"/>
                <a:cs typeface="Arial"/>
              </a:rPr>
              <a:t>брендов </a:t>
            </a:r>
            <a:r>
              <a:rPr sz="1600" i="1" spc="7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i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55" dirty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-  </a:t>
            </a:r>
            <a:r>
              <a:rPr sz="1600" i="1" spc="80" dirty="0">
                <a:solidFill>
                  <a:srgbClr val="FFFFFF"/>
                </a:solidFill>
                <a:latin typeface="Arial"/>
                <a:cs typeface="Arial"/>
              </a:rPr>
              <a:t>дукции </a:t>
            </a:r>
            <a:r>
              <a:rPr sz="1600" i="1" spc="55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1600" i="1" spc="20" dirty="0">
                <a:solidFill>
                  <a:srgbClr val="FFFFFF"/>
                </a:solidFill>
                <a:latin typeface="Arial"/>
                <a:cs typeface="Arial"/>
              </a:rPr>
              <a:t>рубежом </a:t>
            </a:r>
            <a:r>
              <a:rPr sz="1600" i="1" spc="7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i="1" spc="35" dirty="0">
                <a:solidFill>
                  <a:srgbClr val="FFFFFF"/>
                </a:solidFill>
                <a:latin typeface="Arial"/>
                <a:cs typeface="Arial"/>
              </a:rPr>
              <a:t>увеличение спроса </a:t>
            </a:r>
            <a:r>
              <a:rPr sz="1600" i="1" spc="30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600" i="1" spc="55" dirty="0">
                <a:solidFill>
                  <a:srgbClr val="FFFFFF"/>
                </a:solidFill>
                <a:latin typeface="Arial"/>
                <a:cs typeface="Arial"/>
              </a:rPr>
              <a:t>продукцию  российских </a:t>
            </a:r>
            <a:r>
              <a:rPr sz="1600" i="1" dirty="0">
                <a:solidFill>
                  <a:srgbClr val="FFFFFF"/>
                </a:solidFill>
                <a:latin typeface="Arial"/>
                <a:cs typeface="Arial"/>
              </a:rPr>
              <a:t>производителей </a:t>
            </a:r>
            <a:r>
              <a:rPr sz="1600" i="1" spc="30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600" i="1" spc="35" dirty="0">
                <a:solidFill>
                  <a:srgbClr val="FFFFFF"/>
                </a:solidFill>
                <a:latin typeface="Arial"/>
                <a:cs typeface="Arial"/>
              </a:rPr>
              <a:t>зарубежных</a:t>
            </a:r>
            <a:r>
              <a:rPr sz="1600" i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i="1" spc="20" dirty="0">
                <a:solidFill>
                  <a:srgbClr val="FFFFFF"/>
                </a:solidFill>
                <a:latin typeface="Arial"/>
                <a:cs typeface="Arial"/>
              </a:rPr>
              <a:t>рынках.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30402" y="1140693"/>
            <a:ext cx="911783" cy="919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5"/>
              </a:lnSpc>
            </a:pPr>
            <a:r>
              <a:rPr spc="30" dirty="0"/>
              <a:t>MADE </a:t>
            </a:r>
            <a:r>
              <a:rPr spc="80" dirty="0"/>
              <a:t>IN</a:t>
            </a:r>
            <a:r>
              <a:rPr spc="-365" dirty="0"/>
              <a:t> </a:t>
            </a:r>
            <a:r>
              <a:rPr spc="50" dirty="0"/>
              <a:t>RUSSIA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6412" y="1066866"/>
            <a:ext cx="6444615" cy="2565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1300"/>
              </a:lnSpc>
            </a:pPr>
            <a:r>
              <a:rPr lang="ru-RU" sz="2300" b="1" dirty="0" smtClean="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sz="2300" dirty="0" err="1" smtClean="0">
                <a:solidFill>
                  <a:srgbClr val="231F20"/>
                </a:solidFill>
                <a:latin typeface="Tahoma"/>
                <a:cs typeface="Tahoma"/>
              </a:rPr>
              <a:t>ыставки</a:t>
            </a:r>
            <a:r>
              <a:rPr sz="230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231F20"/>
                </a:solidFill>
                <a:latin typeface="Tahoma"/>
                <a:cs typeface="Tahoma"/>
              </a:rPr>
              <a:t>в сегменте в2в  </a:t>
            </a:r>
            <a:r>
              <a:rPr lang="ru-RU" sz="2300" dirty="0" smtClean="0">
                <a:solidFill>
                  <a:srgbClr val="231F20"/>
                </a:solidFill>
                <a:latin typeface="Tahoma"/>
                <a:cs typeface="Tahoma"/>
              </a:rPr>
              <a:t/>
            </a:r>
            <a:br>
              <a:rPr lang="ru-RU" sz="2300" dirty="0" smtClean="0">
                <a:solidFill>
                  <a:srgbClr val="231F20"/>
                </a:solidFill>
                <a:latin typeface="Tahoma"/>
                <a:cs typeface="Tahoma"/>
              </a:rPr>
            </a:br>
            <a:endParaRPr lang="ru-RU" sz="1000" dirty="0" smtClean="0">
              <a:solidFill>
                <a:srgbClr val="231F20"/>
              </a:solidFill>
              <a:latin typeface="Tahoma"/>
              <a:cs typeface="Tahoma"/>
            </a:endParaRPr>
          </a:p>
          <a:p>
            <a:pPr marL="12700" marR="5080">
              <a:lnSpc>
                <a:spcPct val="151300"/>
              </a:lnSpc>
            </a:pPr>
            <a:r>
              <a:rPr lang="ru-RU" sz="2300" b="1" dirty="0" smtClean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2300" dirty="0" err="1" smtClean="0">
                <a:solidFill>
                  <a:srgbClr val="231F20"/>
                </a:solidFill>
                <a:latin typeface="Tahoma"/>
                <a:cs typeface="Tahoma"/>
              </a:rPr>
              <a:t>нтерактивные</a:t>
            </a:r>
            <a:r>
              <a:rPr sz="230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231F20"/>
                </a:solidFill>
                <a:latin typeface="Tahoma"/>
                <a:cs typeface="Tahoma"/>
              </a:rPr>
              <a:t>стенды и </a:t>
            </a:r>
            <a:r>
              <a:rPr sz="2300" dirty="0" err="1" smtClean="0">
                <a:solidFill>
                  <a:srgbClr val="231F20"/>
                </a:solidFill>
                <a:latin typeface="Tahoma"/>
                <a:cs typeface="Tahoma"/>
              </a:rPr>
              <a:t>пром</a:t>
            </a:r>
            <a:r>
              <a:rPr lang="ru-RU" sz="2300" dirty="0" smtClean="0">
                <a:solidFill>
                  <a:srgbClr val="231F20"/>
                </a:solidFill>
                <a:latin typeface="Tahoma"/>
                <a:cs typeface="Tahoma"/>
              </a:rPr>
              <a:t>о-</a:t>
            </a:r>
            <a:r>
              <a:rPr sz="2300" dirty="0" err="1" smtClean="0">
                <a:solidFill>
                  <a:srgbClr val="231F20"/>
                </a:solidFill>
                <a:latin typeface="Tahoma"/>
                <a:cs typeface="Tahoma"/>
              </a:rPr>
              <a:t>акции</a:t>
            </a:r>
            <a:endParaRPr lang="ru-RU" sz="2300" dirty="0" smtClean="0">
              <a:solidFill>
                <a:srgbClr val="231F20"/>
              </a:solidFill>
              <a:latin typeface="Tahoma"/>
              <a:cs typeface="Tahoma"/>
            </a:endParaRPr>
          </a:p>
          <a:p>
            <a:pPr marL="12700" marR="5080">
              <a:lnSpc>
                <a:spcPct val="151300"/>
              </a:lnSpc>
            </a:pPr>
            <a:r>
              <a:rPr sz="1000" dirty="0" smtClean="0">
                <a:solidFill>
                  <a:srgbClr val="231F20"/>
                </a:solidFill>
                <a:latin typeface="Tahoma"/>
                <a:cs typeface="Tahoma"/>
              </a:rPr>
              <a:t>  </a:t>
            </a:r>
            <a:endParaRPr lang="ru-RU" sz="1000" dirty="0" smtClean="0">
              <a:solidFill>
                <a:srgbClr val="231F20"/>
              </a:solidFill>
              <a:latin typeface="Tahoma"/>
              <a:cs typeface="Tahoma"/>
            </a:endParaRPr>
          </a:p>
          <a:p>
            <a:pPr marL="12700" marR="5080">
              <a:lnSpc>
                <a:spcPct val="151300"/>
              </a:lnSpc>
            </a:pPr>
            <a:r>
              <a:rPr lang="ru-RU" sz="2300" b="1" dirty="0" smtClean="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sz="2300" dirty="0" err="1" smtClean="0">
                <a:solidFill>
                  <a:srgbClr val="231F20"/>
                </a:solidFill>
                <a:latin typeface="Tahoma"/>
                <a:cs typeface="Tahoma"/>
              </a:rPr>
              <a:t>рганизация</a:t>
            </a:r>
            <a:r>
              <a:rPr sz="2300"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231F20"/>
                </a:solidFill>
                <a:latin typeface="Tahoma"/>
                <a:cs typeface="Tahoma"/>
              </a:rPr>
              <a:t>национальных стендов</a:t>
            </a:r>
            <a:endParaRPr sz="2300" dirty="0">
              <a:latin typeface="Tahoma"/>
              <a:cs typeface="Tahoma"/>
            </a:endParaRPr>
          </a:p>
          <a:p>
            <a:pPr marL="12700">
              <a:lnSpc>
                <a:spcPts val="1770"/>
              </a:lnSpc>
            </a:pPr>
            <a:r>
              <a:rPr dirty="0">
                <a:solidFill>
                  <a:srgbClr val="231F20"/>
                </a:solidFill>
                <a:latin typeface="Tahoma"/>
                <a:cs typeface="Tahoma"/>
              </a:rPr>
              <a:t>российских экспортеров на наиболее</a:t>
            </a:r>
            <a:endParaRPr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231F20"/>
                </a:solidFill>
                <a:latin typeface="Tahoma"/>
                <a:cs typeface="Tahoma"/>
              </a:rPr>
              <a:t>востребованных мировых выставках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6412" y="4140390"/>
            <a:ext cx="6935470" cy="1946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04"/>
              </a:lnSpc>
            </a:pPr>
            <a:r>
              <a:rPr lang="ru-RU" sz="2300" b="1" dirty="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sz="2300" dirty="0" err="1" smtClean="0">
                <a:solidFill>
                  <a:srgbClr val="231F20"/>
                </a:solidFill>
                <a:latin typeface="Tahoma"/>
                <a:cs typeface="Tahoma"/>
              </a:rPr>
              <a:t>изнес-миссии</a:t>
            </a:r>
            <a:endParaRPr sz="2300" dirty="0">
              <a:latin typeface="Tahoma"/>
              <a:cs typeface="Tahoma"/>
            </a:endParaRPr>
          </a:p>
          <a:p>
            <a:pPr marL="12700">
              <a:lnSpc>
                <a:spcPts val="2365"/>
              </a:lnSpc>
            </a:pPr>
            <a:r>
              <a:rPr dirty="0">
                <a:solidFill>
                  <a:srgbClr val="231F20"/>
                </a:solidFill>
                <a:latin typeface="Tahoma"/>
                <a:cs typeface="Tahoma"/>
              </a:rPr>
              <a:t>и </a:t>
            </a:r>
            <a:r>
              <a:rPr dirty="0" err="1" smtClean="0">
                <a:solidFill>
                  <a:srgbClr val="231F20"/>
                </a:solidFill>
                <a:latin typeface="Tahoma"/>
                <a:cs typeface="Tahoma"/>
              </a:rPr>
              <a:t>дегустационны</a:t>
            </a:r>
            <a:r>
              <a:rPr lang="ru-RU" dirty="0" smtClean="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err="1" smtClean="0">
                <a:solidFill>
                  <a:srgbClr val="231F20"/>
                </a:solidFill>
                <a:latin typeface="Tahoma"/>
                <a:cs typeface="Tahoma"/>
              </a:rPr>
              <a:t>сесси</a:t>
            </a:r>
            <a:r>
              <a:rPr lang="ru-RU" dirty="0" smtClean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mtClean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b="1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b="1" dirty="0" smtClean="0">
                <a:solidFill>
                  <a:srgbClr val="231F20"/>
                </a:solidFill>
                <a:latin typeface="Arial"/>
                <a:cs typeface="Arial"/>
              </a:rPr>
              <a:t>ussian </a:t>
            </a:r>
            <a:r>
              <a:rPr b="1" dirty="0">
                <a:solidFill>
                  <a:srgbClr val="231F20"/>
                </a:solidFill>
                <a:latin typeface="Arial"/>
                <a:cs typeface="Arial"/>
              </a:rPr>
              <a:t>Gastroweek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ts val="3504"/>
              </a:lnSpc>
            </a:pPr>
            <a:r>
              <a:rPr lang="ru-RU" sz="2300" b="1" dirty="0" smtClean="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lang="ru-RU" sz="2300" dirty="0" smtClean="0">
                <a:solidFill>
                  <a:srgbClr val="231F20"/>
                </a:solidFill>
                <a:latin typeface="Tahoma"/>
                <a:cs typeface="Tahoma"/>
              </a:rPr>
              <a:t>оздание национальных </a:t>
            </a:r>
            <a:r>
              <a:rPr lang="ru-RU" sz="2300" dirty="0" err="1" smtClean="0">
                <a:solidFill>
                  <a:srgbClr val="231F20"/>
                </a:solidFill>
                <a:latin typeface="Tahoma"/>
                <a:cs typeface="Tahoma"/>
              </a:rPr>
              <a:t>дегустационно</a:t>
            </a:r>
            <a:r>
              <a:rPr lang="ru-RU" sz="2300" dirty="0" smtClean="0">
                <a:solidFill>
                  <a:srgbClr val="231F20"/>
                </a:solidFill>
                <a:latin typeface="Tahoma"/>
                <a:cs typeface="Tahoma"/>
              </a:rPr>
              <a:t>-демонстрационных павильонов за рубежом</a:t>
            </a:r>
            <a:endParaRPr sz="235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999" y="915479"/>
            <a:ext cx="9224645" cy="0"/>
          </a:xfrm>
          <a:custGeom>
            <a:avLst/>
            <a:gdLst/>
            <a:ahLst/>
            <a:cxnLst/>
            <a:rect l="l" t="t" r="r" b="b"/>
            <a:pathLst>
              <a:path w="9224645">
                <a:moveTo>
                  <a:pt x="0" y="0"/>
                </a:moveTo>
                <a:lnTo>
                  <a:pt x="9224098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7299" y="322732"/>
            <a:ext cx="1078375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dirty="0">
                <a:latin typeface="Arial"/>
                <a:cs typeface="Arial"/>
              </a:rPr>
              <a:t>ПРОДВИЖЕНИЕ: </a:t>
            </a:r>
            <a:r>
              <a:rPr sz="2500" dirty="0"/>
              <a:t>ВЫСТАВОЧНО-ЯРМАРОЧНЫЕ  МЕРОПРИЯТИЯ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72400" y="1371600"/>
            <a:ext cx="4420793" cy="4973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15300" y="5548109"/>
            <a:ext cx="2136775" cy="0"/>
          </a:xfrm>
          <a:custGeom>
            <a:avLst/>
            <a:gdLst/>
            <a:ahLst/>
            <a:cxnLst/>
            <a:rect l="l" t="t" r="r" b="b"/>
            <a:pathLst>
              <a:path w="2136775">
                <a:moveTo>
                  <a:pt x="0" y="0"/>
                </a:moveTo>
                <a:lnTo>
                  <a:pt x="2136292" y="0"/>
                </a:lnTo>
              </a:path>
            </a:pathLst>
          </a:custGeom>
          <a:ln w="120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02600" y="1633626"/>
            <a:ext cx="3091815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00"/>
              </a:lnSpc>
            </a:pPr>
            <a:r>
              <a:rPr sz="1900" i="1" spc="-95" dirty="0">
                <a:solidFill>
                  <a:srgbClr val="FFFFFF"/>
                </a:solidFill>
                <a:latin typeface="Arial"/>
                <a:cs typeface="Arial"/>
              </a:rPr>
              <a:t>Участие </a:t>
            </a:r>
            <a:r>
              <a:rPr sz="1900" i="1" spc="7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900" i="1" spc="5" dirty="0">
                <a:solidFill>
                  <a:srgbClr val="FFFFFF"/>
                </a:solidFill>
                <a:latin typeface="Arial"/>
                <a:cs typeface="Arial"/>
              </a:rPr>
              <a:t>выставочно-яр</a:t>
            </a:r>
            <a:r>
              <a:rPr sz="1900" spc="5" dirty="0">
                <a:solidFill>
                  <a:srgbClr val="FFFFFF"/>
                </a:solidFill>
                <a:latin typeface="Tahoma"/>
                <a:cs typeface="Tahoma"/>
              </a:rPr>
              <a:t>-  </a:t>
            </a:r>
            <a:r>
              <a:rPr sz="1900" i="1" spc="30" dirty="0">
                <a:solidFill>
                  <a:srgbClr val="FFFFFF"/>
                </a:solidFill>
                <a:latin typeface="Arial"/>
                <a:cs typeface="Arial"/>
              </a:rPr>
              <a:t>марочных </a:t>
            </a:r>
            <a:r>
              <a:rPr sz="1900" i="1" spc="-20" dirty="0">
                <a:solidFill>
                  <a:srgbClr val="FFFFFF"/>
                </a:solidFill>
                <a:latin typeface="Arial"/>
                <a:cs typeface="Arial"/>
              </a:rPr>
              <a:t>мероприятий  </a:t>
            </a:r>
            <a:r>
              <a:rPr sz="1900" i="1" spc="-110" dirty="0">
                <a:solidFill>
                  <a:srgbClr val="FFFFFF"/>
                </a:solidFill>
                <a:latin typeface="Arial"/>
                <a:cs typeface="Arial"/>
              </a:rPr>
              <a:t>будет </a:t>
            </a:r>
            <a:r>
              <a:rPr sz="1900" i="1" spc="-40" dirty="0">
                <a:solidFill>
                  <a:srgbClr val="FFFFFF"/>
                </a:solidFill>
                <a:latin typeface="Arial"/>
                <a:cs typeface="Arial"/>
              </a:rPr>
              <a:t>частично</a:t>
            </a:r>
            <a:r>
              <a:rPr sz="1900" i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i="1" spc="60" dirty="0">
                <a:solidFill>
                  <a:srgbClr val="FFFFFF"/>
                </a:solidFill>
                <a:latin typeface="Arial"/>
                <a:cs typeface="Arial"/>
              </a:rPr>
              <a:t>компенси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-  </a:t>
            </a:r>
            <a:r>
              <a:rPr sz="1900" i="1" spc="-60" dirty="0">
                <a:solidFill>
                  <a:srgbClr val="FFFFFF"/>
                </a:solidFill>
                <a:latin typeface="Arial"/>
                <a:cs typeface="Arial"/>
              </a:rPr>
              <a:t>роваться</a:t>
            </a:r>
            <a:r>
              <a:rPr sz="1900" i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i="1" spc="-30" dirty="0">
                <a:solidFill>
                  <a:srgbClr val="FFFFFF"/>
                </a:solidFill>
                <a:latin typeface="Arial"/>
                <a:cs typeface="Arial"/>
              </a:rPr>
              <a:t>экспортерам.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02600" y="2966809"/>
            <a:ext cx="3196590" cy="1346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430">
              <a:lnSpc>
                <a:spcPts val="2100"/>
              </a:lnSpc>
              <a:spcBef>
                <a:spcPts val="1700"/>
              </a:spcBef>
            </a:pPr>
            <a:r>
              <a:rPr sz="1900" i="1" spc="10" dirty="0" err="1" smtClean="0">
                <a:solidFill>
                  <a:srgbClr val="FFFFFF"/>
                </a:solidFill>
                <a:latin typeface="Arial"/>
                <a:cs typeface="Arial"/>
              </a:rPr>
              <a:t>Условия</a:t>
            </a:r>
            <a:r>
              <a:rPr sz="1900" i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i="1" spc="9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900" i="1" spc="70" dirty="0">
                <a:solidFill>
                  <a:srgbClr val="FFFFFF"/>
                </a:solidFill>
                <a:latin typeface="Arial"/>
                <a:cs typeface="Arial"/>
              </a:rPr>
              <a:t>список </a:t>
            </a:r>
            <a:r>
              <a:rPr sz="1900" i="1" spc="-200" dirty="0">
                <a:solidFill>
                  <a:srgbClr val="FFFFFF"/>
                </a:solidFill>
                <a:latin typeface="Arial"/>
                <a:cs typeface="Arial"/>
              </a:rPr>
              <a:t>затрат,  </a:t>
            </a:r>
            <a:r>
              <a:rPr sz="1900" i="1" spc="45" dirty="0">
                <a:solidFill>
                  <a:srgbClr val="FFFFFF"/>
                </a:solidFill>
                <a:latin typeface="Arial"/>
                <a:cs typeface="Arial"/>
              </a:rPr>
              <a:t>подлежащих</a:t>
            </a:r>
            <a:r>
              <a:rPr sz="1900" i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i="1" spc="60" dirty="0">
                <a:solidFill>
                  <a:srgbClr val="FFFFFF"/>
                </a:solidFill>
                <a:latin typeface="Arial"/>
                <a:cs typeface="Arial"/>
              </a:rPr>
              <a:t>субсидирова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-  </a:t>
            </a:r>
            <a:r>
              <a:rPr sz="1900" i="1" spc="65" dirty="0">
                <a:solidFill>
                  <a:srgbClr val="FFFFFF"/>
                </a:solidFill>
                <a:latin typeface="Arial"/>
                <a:cs typeface="Arial"/>
              </a:rPr>
              <a:t>нию</a:t>
            </a:r>
            <a:r>
              <a:rPr sz="1900" i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i="1" spc="20" dirty="0">
                <a:solidFill>
                  <a:srgbClr val="FFFFFF"/>
                </a:solidFill>
                <a:latin typeface="Arial"/>
                <a:cs typeface="Arial"/>
              </a:rPr>
              <a:t>размещены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ts val="1970"/>
              </a:lnSpc>
            </a:pPr>
            <a:r>
              <a:rPr sz="1900" i="1" spc="3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900" i="1" spc="-114" dirty="0">
                <a:solidFill>
                  <a:srgbClr val="FFFFFF"/>
                </a:solidFill>
                <a:latin typeface="Arial"/>
                <a:cs typeface="Arial"/>
              </a:rPr>
              <a:t>сайте</a:t>
            </a:r>
            <a:r>
              <a:rPr sz="1900" i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i="1" spc="-45" dirty="0">
                <a:solidFill>
                  <a:srgbClr val="FFFFFF"/>
                </a:solidFill>
                <a:latin typeface="Arial"/>
                <a:cs typeface="Arial"/>
              </a:rPr>
              <a:t>РЭЦ:</a:t>
            </a:r>
            <a:endParaRPr sz="1900" dirty="0">
              <a:latin typeface="Arial"/>
              <a:cs typeface="Arial"/>
            </a:endParaRPr>
          </a:p>
          <a:p>
            <a:pPr marL="12700">
              <a:lnSpc>
                <a:spcPts val="2190"/>
              </a:lnSpc>
            </a:pPr>
            <a:r>
              <a:rPr sz="1900" b="1" spc="-12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www.exportcenter.ru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629550" y="4957076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4">
                <a:moveTo>
                  <a:pt x="0" y="0"/>
                </a:moveTo>
                <a:lnTo>
                  <a:pt x="0" y="246494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29550" y="5238775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29550" y="5379630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11942" y="5608516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11942" y="567893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29550" y="5802185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06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29550" y="6013462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4">
                <a:moveTo>
                  <a:pt x="0" y="0"/>
                </a:moveTo>
                <a:lnTo>
                  <a:pt x="0" y="246494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47146" y="497468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47146" y="518596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47146" y="536202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64755" y="5414848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0"/>
                </a:moveTo>
                <a:lnTo>
                  <a:pt x="0" y="211277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64755" y="5661329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0"/>
                </a:moveTo>
                <a:lnTo>
                  <a:pt x="0" y="211277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647146" y="60310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47146" y="624234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682363" y="497468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682363" y="5027498"/>
            <a:ext cx="35560" cy="106045"/>
          </a:xfrm>
          <a:custGeom>
            <a:avLst/>
            <a:gdLst/>
            <a:ahLst/>
            <a:cxnLst/>
            <a:rect l="l" t="t" r="r" b="b"/>
            <a:pathLst>
              <a:path w="35559" h="106045">
                <a:moveTo>
                  <a:pt x="0" y="105638"/>
                </a:moveTo>
                <a:lnTo>
                  <a:pt x="35217" y="105638"/>
                </a:lnTo>
                <a:lnTo>
                  <a:pt x="35217" y="0"/>
                </a:lnTo>
                <a:lnTo>
                  <a:pt x="0" y="0"/>
                </a:lnTo>
                <a:lnTo>
                  <a:pt x="0" y="10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82363" y="518596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699972" y="5238775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99972" y="5344414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682363" y="557329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82363" y="564373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82363" y="5784576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99972" y="5837402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82363" y="60310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682363" y="6083884"/>
            <a:ext cx="35560" cy="106045"/>
          </a:xfrm>
          <a:custGeom>
            <a:avLst/>
            <a:gdLst/>
            <a:ahLst/>
            <a:cxnLst/>
            <a:rect l="l" t="t" r="r" b="b"/>
            <a:pathLst>
              <a:path w="35559" h="106045">
                <a:moveTo>
                  <a:pt x="0" y="105638"/>
                </a:moveTo>
                <a:lnTo>
                  <a:pt x="35217" y="105638"/>
                </a:lnTo>
                <a:lnTo>
                  <a:pt x="35217" y="0"/>
                </a:lnTo>
                <a:lnTo>
                  <a:pt x="0" y="0"/>
                </a:lnTo>
                <a:lnTo>
                  <a:pt x="0" y="10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682363" y="624234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717580" y="497468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17580" y="5027498"/>
            <a:ext cx="35560" cy="106045"/>
          </a:xfrm>
          <a:custGeom>
            <a:avLst/>
            <a:gdLst/>
            <a:ahLst/>
            <a:cxnLst/>
            <a:rect l="l" t="t" r="r" b="b"/>
            <a:pathLst>
              <a:path w="35559" h="106045">
                <a:moveTo>
                  <a:pt x="0" y="105638"/>
                </a:moveTo>
                <a:lnTo>
                  <a:pt x="35217" y="105638"/>
                </a:lnTo>
                <a:lnTo>
                  <a:pt x="35217" y="0"/>
                </a:lnTo>
                <a:lnTo>
                  <a:pt x="0" y="0"/>
                </a:lnTo>
                <a:lnTo>
                  <a:pt x="0" y="10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17580" y="518596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735189" y="5238775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717580" y="5432456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17580" y="553809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735189" y="5766968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717580" y="60310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717580" y="6083884"/>
            <a:ext cx="35560" cy="106045"/>
          </a:xfrm>
          <a:custGeom>
            <a:avLst/>
            <a:gdLst/>
            <a:ahLst/>
            <a:cxnLst/>
            <a:rect l="l" t="t" r="r" b="b"/>
            <a:pathLst>
              <a:path w="35559" h="106045">
                <a:moveTo>
                  <a:pt x="0" y="105638"/>
                </a:moveTo>
                <a:lnTo>
                  <a:pt x="35217" y="105638"/>
                </a:lnTo>
                <a:lnTo>
                  <a:pt x="35217" y="0"/>
                </a:lnTo>
                <a:lnTo>
                  <a:pt x="0" y="0"/>
                </a:lnTo>
                <a:lnTo>
                  <a:pt x="0" y="10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717580" y="624234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752785" y="497468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752785" y="5027498"/>
            <a:ext cx="35560" cy="106045"/>
          </a:xfrm>
          <a:custGeom>
            <a:avLst/>
            <a:gdLst/>
            <a:ahLst/>
            <a:cxnLst/>
            <a:rect l="l" t="t" r="r" b="b"/>
            <a:pathLst>
              <a:path w="35559" h="106045">
                <a:moveTo>
                  <a:pt x="0" y="105638"/>
                </a:moveTo>
                <a:lnTo>
                  <a:pt x="35217" y="105638"/>
                </a:lnTo>
                <a:lnTo>
                  <a:pt x="35217" y="0"/>
                </a:lnTo>
                <a:lnTo>
                  <a:pt x="0" y="0"/>
                </a:lnTo>
                <a:lnTo>
                  <a:pt x="0" y="10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752785" y="518596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752785" y="525638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770393" y="5309209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770393" y="5450052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06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770393" y="5696546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06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752785" y="596064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752785" y="60310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752785" y="6083884"/>
            <a:ext cx="35560" cy="106045"/>
          </a:xfrm>
          <a:custGeom>
            <a:avLst/>
            <a:gdLst/>
            <a:ahLst/>
            <a:cxnLst/>
            <a:rect l="l" t="t" r="r" b="b"/>
            <a:pathLst>
              <a:path w="35559" h="106045">
                <a:moveTo>
                  <a:pt x="0" y="105638"/>
                </a:moveTo>
                <a:lnTo>
                  <a:pt x="35217" y="105638"/>
                </a:lnTo>
                <a:lnTo>
                  <a:pt x="35217" y="0"/>
                </a:lnTo>
                <a:lnTo>
                  <a:pt x="0" y="0"/>
                </a:lnTo>
                <a:lnTo>
                  <a:pt x="0" y="10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752785" y="624234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788001" y="497468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788001" y="518596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805610" y="5238775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805610" y="5520486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788001" y="564373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788001" y="571415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805610" y="5872607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788001" y="60310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788001" y="624234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840828" y="4957076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4">
                <a:moveTo>
                  <a:pt x="0" y="0"/>
                </a:moveTo>
                <a:lnTo>
                  <a:pt x="0" y="246494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823219" y="525638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823219" y="532681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823219" y="539723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823219" y="546766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823219" y="553809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823219" y="5608516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823219" y="567893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823219" y="574937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823219" y="581979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823219" y="589021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823219" y="596064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840828" y="6013462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4">
                <a:moveTo>
                  <a:pt x="0" y="0"/>
                </a:moveTo>
                <a:lnTo>
                  <a:pt x="0" y="246494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858424" y="5432456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858424" y="550287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876032" y="5555691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876032" y="5766968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911249" y="5027498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0"/>
                </a:moveTo>
                <a:lnTo>
                  <a:pt x="0" y="211277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893641" y="529160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893641" y="539723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893641" y="546766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893641" y="557329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893641" y="567893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893641" y="574937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893641" y="585501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893641" y="592543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893641" y="5995854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911249" y="604867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55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893641" y="624234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928857" y="497468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928857" y="5045106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928857" y="51155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928857" y="525638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946466" y="5414848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946466" y="5696546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06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928857" y="592543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928857" y="5995854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928857" y="610149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928857" y="624234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964062" y="500990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981670" y="5062715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964062" y="518596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964062" y="536202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964062" y="5414848"/>
            <a:ext cx="35560" cy="106045"/>
          </a:xfrm>
          <a:custGeom>
            <a:avLst/>
            <a:gdLst/>
            <a:ahLst/>
            <a:cxnLst/>
            <a:rect l="l" t="t" r="r" b="b"/>
            <a:pathLst>
              <a:path w="35559" h="106045">
                <a:moveTo>
                  <a:pt x="0" y="105638"/>
                </a:moveTo>
                <a:lnTo>
                  <a:pt x="35217" y="105638"/>
                </a:lnTo>
                <a:lnTo>
                  <a:pt x="35217" y="0"/>
                </a:lnTo>
                <a:lnTo>
                  <a:pt x="0" y="0"/>
                </a:lnTo>
                <a:lnTo>
                  <a:pt x="0" y="10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964062" y="567893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981670" y="5766968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06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981670" y="6048679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999279" y="500990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016888" y="5097932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016888" y="5273992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999279" y="5414848"/>
            <a:ext cx="35560" cy="106045"/>
          </a:xfrm>
          <a:custGeom>
            <a:avLst/>
            <a:gdLst/>
            <a:ahLst/>
            <a:cxnLst/>
            <a:rect l="l" t="t" r="r" b="b"/>
            <a:pathLst>
              <a:path w="35559" h="106045">
                <a:moveTo>
                  <a:pt x="0" y="105638"/>
                </a:moveTo>
                <a:lnTo>
                  <a:pt x="35217" y="105638"/>
                </a:lnTo>
                <a:lnTo>
                  <a:pt x="35217" y="0"/>
                </a:lnTo>
                <a:lnTo>
                  <a:pt x="0" y="0"/>
                </a:lnTo>
                <a:lnTo>
                  <a:pt x="0" y="10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999279" y="574937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016888" y="5837402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999279" y="596064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1016888" y="6083884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55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052105" y="4957076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052105" y="5062715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55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052105" y="5238775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55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034496" y="546766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052105" y="5555691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0"/>
                </a:moveTo>
                <a:lnTo>
                  <a:pt x="0" y="211277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034496" y="592543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034496" y="606628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034496" y="620713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069701" y="497468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087309" y="5062715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087309" y="5203571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0"/>
                </a:moveTo>
                <a:lnTo>
                  <a:pt x="0" y="211277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1069701" y="550287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1087309" y="5555691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069701" y="567893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1069701" y="574937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069701" y="581979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087309" y="5872607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087309" y="5978245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069701" y="620713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122526" y="4957076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55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104918" y="518596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104918" y="525638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104918" y="539723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104918" y="550287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104918" y="5608516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122526" y="5802185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55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104918" y="610149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104918" y="6171914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140135" y="497468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140135" y="515074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140135" y="522117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140135" y="529160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140135" y="546766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157743" y="5520486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06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140135" y="574937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157743" y="5802185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140135" y="60310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157743" y="6119101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55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1175339" y="500990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1175339" y="5080324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192947" y="5168353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175339" y="529160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1175339" y="536202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1192947" y="5414848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55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1175339" y="5608516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1175339" y="571415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1175339" y="585501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192947" y="5907824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0"/>
                </a:moveTo>
                <a:lnTo>
                  <a:pt x="0" y="211277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1175339" y="6171914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1210556" y="497468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1210556" y="5080324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1228165" y="5273992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1228165" y="537963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55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1228165" y="5555691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210556" y="567893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210556" y="589021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228165" y="5943041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55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228165" y="6119101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1210556" y="624234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1263382" y="4957076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1263382" y="5097932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1245774" y="525638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1245774" y="5432456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1245774" y="550287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1245774" y="557329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1245774" y="564373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1245774" y="574937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1245774" y="581979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1245774" y="589021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1263382" y="5943041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245774" y="606628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245774" y="613670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298587" y="4992293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55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1280978" y="5432456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1280978" y="550287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298587" y="5590908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55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1280978" y="5766968"/>
            <a:ext cx="35560" cy="70485"/>
          </a:xfrm>
          <a:custGeom>
            <a:avLst/>
            <a:gdLst/>
            <a:ahLst/>
            <a:cxnLst/>
            <a:rect l="l" t="t" r="r" b="b"/>
            <a:pathLst>
              <a:path w="35559" h="70485">
                <a:moveTo>
                  <a:pt x="0" y="70421"/>
                </a:moveTo>
                <a:lnTo>
                  <a:pt x="35217" y="70421"/>
                </a:lnTo>
                <a:lnTo>
                  <a:pt x="35217" y="0"/>
                </a:lnTo>
                <a:lnTo>
                  <a:pt x="0" y="0"/>
                </a:lnTo>
                <a:lnTo>
                  <a:pt x="0" y="704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1280978" y="5995854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1298587" y="6154305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1316195" y="497468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1316195" y="5045106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1316195" y="51155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1333803" y="5168353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1316195" y="532681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1333803" y="5379630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1316195" y="557329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1316195" y="564373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1316195" y="571415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1316195" y="5766968"/>
            <a:ext cx="35560" cy="70485"/>
          </a:xfrm>
          <a:custGeom>
            <a:avLst/>
            <a:gdLst/>
            <a:ahLst/>
            <a:cxnLst/>
            <a:rect l="l" t="t" r="r" b="b"/>
            <a:pathLst>
              <a:path w="35559" h="70485">
                <a:moveTo>
                  <a:pt x="0" y="70421"/>
                </a:moveTo>
                <a:lnTo>
                  <a:pt x="35217" y="70421"/>
                </a:lnTo>
                <a:lnTo>
                  <a:pt x="35217" y="0"/>
                </a:lnTo>
                <a:lnTo>
                  <a:pt x="0" y="0"/>
                </a:lnTo>
                <a:lnTo>
                  <a:pt x="0" y="704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1316195" y="589021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333803" y="5978245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1316195" y="613670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1333803" y="6189522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1351412" y="5045106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1351412" y="522117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1351412" y="529160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1351412" y="536202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1369020" y="5414848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1369020" y="5555691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1369020" y="5731764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1351412" y="592543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369020" y="5978245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06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351412" y="620713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1386616" y="500990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1404225" y="5062715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55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1404225" y="5238775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1404225" y="5379630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1386616" y="553809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1404225" y="5590908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1404225" y="5802185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06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1386616" y="6171914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386616" y="624234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1421833" y="497468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1439442" y="5027498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1421833" y="522117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1421833" y="529160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1439442" y="5344414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1421833" y="557329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439442" y="5661329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1421833" y="585501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1421833" y="5995854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1439442" y="6048679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1457038" y="4957076"/>
            <a:ext cx="35560" cy="70485"/>
          </a:xfrm>
          <a:custGeom>
            <a:avLst/>
            <a:gdLst/>
            <a:ahLst/>
            <a:cxnLst/>
            <a:rect l="l" t="t" r="r" b="b"/>
            <a:pathLst>
              <a:path w="35559" h="70485">
                <a:moveTo>
                  <a:pt x="0" y="70421"/>
                </a:moveTo>
                <a:lnTo>
                  <a:pt x="35217" y="70421"/>
                </a:lnTo>
                <a:lnTo>
                  <a:pt x="35217" y="0"/>
                </a:lnTo>
                <a:lnTo>
                  <a:pt x="0" y="0"/>
                </a:lnTo>
                <a:lnTo>
                  <a:pt x="0" y="704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474646" y="5062715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0"/>
                </a:moveTo>
                <a:lnTo>
                  <a:pt x="0" y="211277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1457038" y="553809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1474646" y="5626125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1457038" y="574937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1457038" y="581979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1457038" y="589021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1457038" y="60310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1474646" y="6189522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1492255" y="4957076"/>
            <a:ext cx="35560" cy="70485"/>
          </a:xfrm>
          <a:custGeom>
            <a:avLst/>
            <a:gdLst/>
            <a:ahLst/>
            <a:cxnLst/>
            <a:rect l="l" t="t" r="r" b="b"/>
            <a:pathLst>
              <a:path w="35559" h="70485">
                <a:moveTo>
                  <a:pt x="0" y="70421"/>
                </a:moveTo>
                <a:lnTo>
                  <a:pt x="35217" y="70421"/>
                </a:lnTo>
                <a:lnTo>
                  <a:pt x="35217" y="0"/>
                </a:lnTo>
                <a:lnTo>
                  <a:pt x="0" y="0"/>
                </a:lnTo>
                <a:lnTo>
                  <a:pt x="0" y="704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1509864" y="5062715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1492255" y="525638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1492255" y="532681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1492255" y="539723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1492255" y="546766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1492255" y="553809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1509864" y="5661329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1492255" y="581979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1492255" y="589021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1492255" y="596064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1492255" y="610149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1492255" y="624234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1545081" y="4992293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55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1545081" y="5168353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1545081" y="5379630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1545081" y="5485269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1527472" y="5608516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1527472" y="567893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1545081" y="5766968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1545081" y="5907824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1527472" y="610149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1545081" y="6154305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1580285" y="4992293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1562677" y="515074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1580285" y="5203571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1562677" y="532681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1562677" y="539723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1580285" y="5450052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1580285" y="5590908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1580285" y="5731764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1580285" y="5872607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55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1580285" y="6083884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1597893" y="497468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1597893" y="5045106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1597893" y="51155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1597893" y="518596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1615502" y="5238775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1615502" y="5379630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1615502" y="5520486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1615502" y="566132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55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1597893" y="585501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1615502" y="5943041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69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1650719" y="5309209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4">
                <a:moveTo>
                  <a:pt x="0" y="0"/>
                </a:moveTo>
                <a:lnTo>
                  <a:pt x="0" y="246494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1650719" y="5590908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06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1650719" y="5802185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06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1633110" y="610149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1650719" y="6189522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1685923" y="4957076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4">
                <a:moveTo>
                  <a:pt x="0" y="0"/>
                </a:moveTo>
                <a:lnTo>
                  <a:pt x="0" y="246494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1668315" y="525638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1668315" y="532681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1668315" y="539723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1668315" y="553809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1668315" y="5608516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1668315" y="567893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1668315" y="574937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1685923" y="5802185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1668315" y="596064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1668315" y="60310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1685923" y="6083884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1703532" y="497468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1703532" y="518596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1721141" y="5238775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132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1703532" y="564373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1721141" y="5731764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1721141" y="5837402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55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1703532" y="610149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1738749" y="497468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1738749" y="5027498"/>
            <a:ext cx="35560" cy="106045"/>
          </a:xfrm>
          <a:custGeom>
            <a:avLst/>
            <a:gdLst/>
            <a:ahLst/>
            <a:cxnLst/>
            <a:rect l="l" t="t" r="r" b="b"/>
            <a:pathLst>
              <a:path w="35559" h="106045">
                <a:moveTo>
                  <a:pt x="0" y="105638"/>
                </a:moveTo>
                <a:lnTo>
                  <a:pt x="35217" y="105638"/>
                </a:lnTo>
                <a:lnTo>
                  <a:pt x="35217" y="0"/>
                </a:lnTo>
                <a:lnTo>
                  <a:pt x="0" y="0"/>
                </a:lnTo>
                <a:lnTo>
                  <a:pt x="0" y="10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1738749" y="518596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1738749" y="525638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1756358" y="5309209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1756358" y="5450052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1756358" y="5590908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1756358" y="5731764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1756358" y="5872607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69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1756358" y="6189522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1773954" y="497468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1773954" y="5027498"/>
            <a:ext cx="35560" cy="106045"/>
          </a:xfrm>
          <a:custGeom>
            <a:avLst/>
            <a:gdLst/>
            <a:ahLst/>
            <a:cxnLst/>
            <a:rect l="l" t="t" r="r" b="b"/>
            <a:pathLst>
              <a:path w="35559" h="106045">
                <a:moveTo>
                  <a:pt x="0" y="105638"/>
                </a:moveTo>
                <a:lnTo>
                  <a:pt x="35217" y="105638"/>
                </a:lnTo>
                <a:lnTo>
                  <a:pt x="35217" y="0"/>
                </a:lnTo>
                <a:lnTo>
                  <a:pt x="0" y="0"/>
                </a:lnTo>
                <a:lnTo>
                  <a:pt x="0" y="10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1773954" y="518596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1773954" y="5238775"/>
            <a:ext cx="35560" cy="106045"/>
          </a:xfrm>
          <a:custGeom>
            <a:avLst/>
            <a:gdLst/>
            <a:ahLst/>
            <a:cxnLst/>
            <a:rect l="l" t="t" r="r" b="b"/>
            <a:pathLst>
              <a:path w="35559" h="106045">
                <a:moveTo>
                  <a:pt x="0" y="105638"/>
                </a:moveTo>
                <a:lnTo>
                  <a:pt x="35217" y="105638"/>
                </a:lnTo>
                <a:lnTo>
                  <a:pt x="35217" y="0"/>
                </a:lnTo>
                <a:lnTo>
                  <a:pt x="0" y="0"/>
                </a:lnTo>
                <a:lnTo>
                  <a:pt x="0" y="10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1773954" y="539723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1773954" y="546766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1773954" y="557329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1791562" y="5696546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1773954" y="589021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1791562" y="5943041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1773954" y="606628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1773954" y="613670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1773954" y="624234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1809171" y="497468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1809171" y="5027498"/>
            <a:ext cx="35560" cy="106045"/>
          </a:xfrm>
          <a:custGeom>
            <a:avLst/>
            <a:gdLst/>
            <a:ahLst/>
            <a:cxnLst/>
            <a:rect l="l" t="t" r="r" b="b"/>
            <a:pathLst>
              <a:path w="35559" h="106045">
                <a:moveTo>
                  <a:pt x="0" y="105638"/>
                </a:moveTo>
                <a:lnTo>
                  <a:pt x="35217" y="105638"/>
                </a:lnTo>
                <a:lnTo>
                  <a:pt x="35217" y="0"/>
                </a:lnTo>
                <a:lnTo>
                  <a:pt x="0" y="0"/>
                </a:lnTo>
                <a:lnTo>
                  <a:pt x="0" y="10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1809171" y="518596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1809171" y="5238775"/>
            <a:ext cx="35560" cy="106045"/>
          </a:xfrm>
          <a:custGeom>
            <a:avLst/>
            <a:gdLst/>
            <a:ahLst/>
            <a:cxnLst/>
            <a:rect l="l" t="t" r="r" b="b"/>
            <a:pathLst>
              <a:path w="35559" h="106045">
                <a:moveTo>
                  <a:pt x="0" y="105638"/>
                </a:moveTo>
                <a:lnTo>
                  <a:pt x="35217" y="105638"/>
                </a:lnTo>
                <a:lnTo>
                  <a:pt x="35217" y="0"/>
                </a:lnTo>
                <a:lnTo>
                  <a:pt x="0" y="0"/>
                </a:lnTo>
                <a:lnTo>
                  <a:pt x="0" y="1056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1809171" y="539723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1809171" y="553809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1809171" y="567893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1809171" y="581979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1809171" y="596064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1809171" y="60310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1826779" y="6083884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1809171" y="624234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1844388" y="497468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1844388" y="518596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1861996" y="5273992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1861996" y="537963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55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1861996" y="5555691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1844388" y="574937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1844388" y="581979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1861996" y="5872607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1861996" y="6013462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1844388" y="6171914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1844388" y="624234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1897200" y="4957076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4">
                <a:moveTo>
                  <a:pt x="0" y="0"/>
                </a:moveTo>
                <a:lnTo>
                  <a:pt x="0" y="246494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1897200" y="5309209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38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1897200" y="5450052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1897200" y="5590908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421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1879592" y="574937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1879592" y="589021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1879592" y="596064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17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1897200" y="6013462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4">
                <a:moveTo>
                  <a:pt x="0" y="0"/>
                </a:moveTo>
                <a:lnTo>
                  <a:pt x="0" y="246494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5"/>
              </a:lnSpc>
            </a:pPr>
            <a:r>
              <a:rPr spc="30" dirty="0"/>
              <a:t>MADE </a:t>
            </a:r>
            <a:r>
              <a:rPr spc="80" dirty="0"/>
              <a:t>IN</a:t>
            </a:r>
            <a:r>
              <a:rPr spc="-365" dirty="0"/>
              <a:t> </a:t>
            </a:r>
            <a:r>
              <a:rPr spc="50" dirty="0"/>
              <a:t>RUSSIA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7" name="object 4"/>
          <p:cNvSpPr/>
          <p:nvPr/>
        </p:nvSpPr>
        <p:spPr>
          <a:xfrm>
            <a:off x="2438400" y="2209800"/>
            <a:ext cx="4953000" cy="342900"/>
          </a:xfrm>
          <a:custGeom>
            <a:avLst/>
            <a:gdLst/>
            <a:ahLst/>
            <a:cxnLst/>
            <a:rect l="l" t="t" r="r" b="b"/>
            <a:pathLst>
              <a:path w="5387340" h="342900">
                <a:moveTo>
                  <a:pt x="0" y="342900"/>
                </a:moveTo>
                <a:lnTo>
                  <a:pt x="5387086" y="342900"/>
                </a:lnTo>
                <a:lnTo>
                  <a:pt x="5387086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9A8C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599" y="187375"/>
            <a:ext cx="428752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50" dirty="0">
                <a:solidFill>
                  <a:srgbClr val="808285"/>
                </a:solidFill>
                <a:latin typeface="Arial"/>
                <a:cs typeface="Arial"/>
              </a:rPr>
              <a:t>ГЕОГРАФИЯ</a:t>
            </a:r>
            <a:r>
              <a:rPr sz="3200" b="1" spc="-245" dirty="0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sz="3200" b="1" spc="-165" dirty="0">
                <a:solidFill>
                  <a:srgbClr val="808285"/>
                </a:solidFill>
                <a:latin typeface="Arial"/>
                <a:cs typeface="Arial"/>
              </a:rPr>
              <a:t>ПРОЕКТА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0813" y="1511300"/>
            <a:ext cx="6530340" cy="342900"/>
          </a:xfrm>
          <a:custGeom>
            <a:avLst/>
            <a:gdLst/>
            <a:ahLst/>
            <a:cxnLst/>
            <a:rect l="l" t="t" r="r" b="b"/>
            <a:pathLst>
              <a:path w="6530340" h="342900">
                <a:moveTo>
                  <a:pt x="0" y="342900"/>
                </a:moveTo>
                <a:lnTo>
                  <a:pt x="6530085" y="342900"/>
                </a:lnTo>
                <a:lnTo>
                  <a:pt x="6530085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27BD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0813" y="1854200"/>
            <a:ext cx="5387340" cy="342900"/>
          </a:xfrm>
          <a:custGeom>
            <a:avLst/>
            <a:gdLst/>
            <a:ahLst/>
            <a:cxnLst/>
            <a:rect l="l" t="t" r="r" b="b"/>
            <a:pathLst>
              <a:path w="5387340" h="342900">
                <a:moveTo>
                  <a:pt x="0" y="342900"/>
                </a:moveTo>
                <a:lnTo>
                  <a:pt x="5387086" y="342900"/>
                </a:lnTo>
                <a:lnTo>
                  <a:pt x="5387086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9A8C8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85800" y="2590800"/>
            <a:ext cx="1752600" cy="304800"/>
          </a:xfrm>
          <a:custGeom>
            <a:avLst/>
            <a:gdLst/>
            <a:ahLst/>
            <a:cxnLst/>
            <a:rect l="l" t="t" r="r" b="b"/>
            <a:pathLst>
              <a:path w="652144" h="241300">
                <a:moveTo>
                  <a:pt x="0" y="241007"/>
                </a:moveTo>
                <a:lnTo>
                  <a:pt x="651598" y="241007"/>
                </a:lnTo>
                <a:lnTo>
                  <a:pt x="651598" y="0"/>
                </a:lnTo>
                <a:lnTo>
                  <a:pt x="0" y="0"/>
                </a:lnTo>
                <a:lnTo>
                  <a:pt x="0" y="241007"/>
                </a:lnTo>
                <a:close/>
              </a:path>
            </a:pathLst>
          </a:custGeom>
          <a:solidFill>
            <a:srgbClr val="9A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7298" y="1486966"/>
            <a:ext cx="756374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Китай,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Индия,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Иран, 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Вьетнам,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Индонезия,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Аргентина</a:t>
            </a:r>
            <a:r>
              <a:rPr sz="2000" i="1" spc="-2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2000" i="1" spc="-3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i="1" spc="-85" dirty="0" err="1" smtClean="0">
                <a:solidFill>
                  <a:srgbClr val="231F20"/>
                </a:solidFill>
                <a:latin typeface="Arial"/>
                <a:cs typeface="Arial"/>
              </a:rPr>
              <a:t>страны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9" y="1817166"/>
            <a:ext cx="757809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СНГ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(Казахстан, 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Белоруссия,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Таджикистан)</a:t>
            </a:r>
            <a:r>
              <a:rPr sz="2000" i="1" spc="-15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sz="2000" i="1" spc="80" dirty="0">
                <a:solidFill>
                  <a:srgbClr val="231F20"/>
                </a:solidFill>
                <a:latin typeface="Arial"/>
                <a:cs typeface="Arial"/>
              </a:rPr>
              <a:t>ряд</a:t>
            </a:r>
            <a:r>
              <a:rPr sz="2000" i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i="1" spc="50" dirty="0">
                <a:solidFill>
                  <a:srgbClr val="231F20"/>
                </a:solidFill>
                <a:latin typeface="Arial"/>
                <a:cs typeface="Arial"/>
              </a:rPr>
              <a:t>европейских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800" y="2230803"/>
            <a:ext cx="7637145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8910">
              <a:lnSpc>
                <a:spcPct val="108300"/>
              </a:lnSpc>
            </a:pPr>
            <a:r>
              <a:rPr sz="2000" i="1" dirty="0">
                <a:solidFill>
                  <a:srgbClr val="231F20"/>
                </a:solidFill>
                <a:latin typeface="Arial"/>
                <a:cs typeface="Arial"/>
              </a:rPr>
              <a:t>государств — </a:t>
            </a:r>
            <a:r>
              <a:rPr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Германия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, Испания и Великобритания; </a:t>
            </a:r>
            <a:endParaRPr lang="ru-RU" sz="2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68910">
              <a:lnSpc>
                <a:spcPct val="108300"/>
              </a:lnSpc>
            </a:pP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также  США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99144" y="2754833"/>
            <a:ext cx="6261569" cy="3723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11870" y="4898872"/>
            <a:ext cx="23495" cy="46355"/>
          </a:xfrm>
          <a:custGeom>
            <a:avLst/>
            <a:gdLst/>
            <a:ahLst/>
            <a:cxnLst/>
            <a:rect l="l" t="t" r="r" b="b"/>
            <a:pathLst>
              <a:path w="23495" h="46354">
                <a:moveTo>
                  <a:pt x="6248" y="38226"/>
                </a:moveTo>
                <a:lnTo>
                  <a:pt x="2476" y="39192"/>
                </a:lnTo>
                <a:lnTo>
                  <a:pt x="685" y="42392"/>
                </a:lnTo>
                <a:lnTo>
                  <a:pt x="0" y="44754"/>
                </a:lnTo>
                <a:lnTo>
                  <a:pt x="1523" y="46139"/>
                </a:lnTo>
                <a:lnTo>
                  <a:pt x="4292" y="45300"/>
                </a:lnTo>
                <a:lnTo>
                  <a:pt x="7645" y="39192"/>
                </a:lnTo>
                <a:lnTo>
                  <a:pt x="6248" y="38226"/>
                </a:lnTo>
                <a:close/>
              </a:path>
              <a:path w="23495" h="46354">
                <a:moveTo>
                  <a:pt x="14719" y="25145"/>
                </a:moveTo>
                <a:lnTo>
                  <a:pt x="11252" y="27254"/>
                </a:lnTo>
                <a:lnTo>
                  <a:pt x="13754" y="27800"/>
                </a:lnTo>
                <a:lnTo>
                  <a:pt x="15976" y="27520"/>
                </a:lnTo>
                <a:lnTo>
                  <a:pt x="14719" y="25145"/>
                </a:lnTo>
                <a:close/>
              </a:path>
              <a:path w="23495" h="46354">
                <a:moveTo>
                  <a:pt x="21945" y="0"/>
                </a:moveTo>
                <a:lnTo>
                  <a:pt x="18326" y="2920"/>
                </a:lnTo>
                <a:lnTo>
                  <a:pt x="21272" y="8610"/>
                </a:lnTo>
                <a:lnTo>
                  <a:pt x="21120" y="4584"/>
                </a:lnTo>
                <a:lnTo>
                  <a:pt x="23050" y="2082"/>
                </a:lnTo>
                <a:lnTo>
                  <a:pt x="21945" y="0"/>
                </a:lnTo>
                <a:close/>
              </a:path>
            </a:pathLst>
          </a:custGeom>
          <a:solidFill>
            <a:srgbClr val="838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35415" y="5554056"/>
            <a:ext cx="58419" cy="49530"/>
          </a:xfrm>
          <a:custGeom>
            <a:avLst/>
            <a:gdLst/>
            <a:ahLst/>
            <a:cxnLst/>
            <a:rect l="l" t="t" r="r" b="b"/>
            <a:pathLst>
              <a:path w="58420" h="49529">
                <a:moveTo>
                  <a:pt x="19494" y="27279"/>
                </a:moveTo>
                <a:lnTo>
                  <a:pt x="11137" y="29235"/>
                </a:lnTo>
                <a:lnTo>
                  <a:pt x="4457" y="35064"/>
                </a:lnTo>
                <a:lnTo>
                  <a:pt x="3911" y="38963"/>
                </a:lnTo>
                <a:lnTo>
                  <a:pt x="0" y="40360"/>
                </a:lnTo>
                <a:lnTo>
                  <a:pt x="0" y="45097"/>
                </a:lnTo>
                <a:lnTo>
                  <a:pt x="6400" y="48450"/>
                </a:lnTo>
                <a:lnTo>
                  <a:pt x="15024" y="49288"/>
                </a:lnTo>
                <a:lnTo>
                  <a:pt x="18110" y="47332"/>
                </a:lnTo>
                <a:lnTo>
                  <a:pt x="24542" y="47332"/>
                </a:lnTo>
                <a:lnTo>
                  <a:pt x="28409" y="45097"/>
                </a:lnTo>
                <a:lnTo>
                  <a:pt x="26454" y="34239"/>
                </a:lnTo>
                <a:lnTo>
                  <a:pt x="19494" y="27279"/>
                </a:lnTo>
                <a:close/>
              </a:path>
              <a:path w="58420" h="49529">
                <a:moveTo>
                  <a:pt x="24542" y="47332"/>
                </a:moveTo>
                <a:lnTo>
                  <a:pt x="18110" y="47332"/>
                </a:lnTo>
                <a:lnTo>
                  <a:pt x="23113" y="48158"/>
                </a:lnTo>
                <a:lnTo>
                  <a:pt x="24542" y="47332"/>
                </a:lnTo>
                <a:close/>
              </a:path>
              <a:path w="58420" h="49529">
                <a:moveTo>
                  <a:pt x="38417" y="8077"/>
                </a:moveTo>
                <a:lnTo>
                  <a:pt x="33959" y="10858"/>
                </a:lnTo>
                <a:lnTo>
                  <a:pt x="28955" y="10858"/>
                </a:lnTo>
                <a:lnTo>
                  <a:pt x="25895" y="16992"/>
                </a:lnTo>
                <a:lnTo>
                  <a:pt x="31191" y="21424"/>
                </a:lnTo>
                <a:lnTo>
                  <a:pt x="32854" y="18084"/>
                </a:lnTo>
                <a:lnTo>
                  <a:pt x="38321" y="18084"/>
                </a:lnTo>
                <a:lnTo>
                  <a:pt x="39255" y="16421"/>
                </a:lnTo>
                <a:lnTo>
                  <a:pt x="54458" y="16421"/>
                </a:lnTo>
                <a:lnTo>
                  <a:pt x="54956" y="15595"/>
                </a:lnTo>
                <a:lnTo>
                  <a:pt x="51511" y="15595"/>
                </a:lnTo>
                <a:lnTo>
                  <a:pt x="48171" y="15024"/>
                </a:lnTo>
                <a:lnTo>
                  <a:pt x="53089" y="10566"/>
                </a:lnTo>
                <a:lnTo>
                  <a:pt x="43154" y="10566"/>
                </a:lnTo>
                <a:lnTo>
                  <a:pt x="38417" y="8077"/>
                </a:lnTo>
                <a:close/>
              </a:path>
              <a:path w="58420" h="49529">
                <a:moveTo>
                  <a:pt x="54458" y="16421"/>
                </a:moveTo>
                <a:lnTo>
                  <a:pt x="39255" y="16421"/>
                </a:lnTo>
                <a:lnTo>
                  <a:pt x="43421" y="16713"/>
                </a:lnTo>
                <a:lnTo>
                  <a:pt x="43713" y="19481"/>
                </a:lnTo>
                <a:lnTo>
                  <a:pt x="53454" y="18084"/>
                </a:lnTo>
                <a:lnTo>
                  <a:pt x="54458" y="16421"/>
                </a:lnTo>
                <a:close/>
              </a:path>
              <a:path w="58420" h="49529">
                <a:moveTo>
                  <a:pt x="38321" y="18084"/>
                </a:moveTo>
                <a:lnTo>
                  <a:pt x="32854" y="18084"/>
                </a:lnTo>
                <a:lnTo>
                  <a:pt x="37858" y="18910"/>
                </a:lnTo>
                <a:lnTo>
                  <a:pt x="38321" y="18084"/>
                </a:lnTo>
                <a:close/>
              </a:path>
              <a:path w="58420" h="49529">
                <a:moveTo>
                  <a:pt x="54838" y="11696"/>
                </a:moveTo>
                <a:lnTo>
                  <a:pt x="51511" y="15595"/>
                </a:lnTo>
                <a:lnTo>
                  <a:pt x="54956" y="15595"/>
                </a:lnTo>
                <a:lnTo>
                  <a:pt x="55968" y="13919"/>
                </a:lnTo>
                <a:lnTo>
                  <a:pt x="54838" y="11696"/>
                </a:lnTo>
                <a:close/>
              </a:path>
              <a:path w="58420" h="49529">
                <a:moveTo>
                  <a:pt x="57353" y="0"/>
                </a:moveTo>
                <a:lnTo>
                  <a:pt x="50952" y="5295"/>
                </a:lnTo>
                <a:lnTo>
                  <a:pt x="47612" y="5295"/>
                </a:lnTo>
                <a:lnTo>
                  <a:pt x="43154" y="10566"/>
                </a:lnTo>
                <a:lnTo>
                  <a:pt x="53089" y="10566"/>
                </a:lnTo>
                <a:lnTo>
                  <a:pt x="54000" y="9740"/>
                </a:lnTo>
                <a:lnTo>
                  <a:pt x="54000" y="6121"/>
                </a:lnTo>
                <a:lnTo>
                  <a:pt x="57911" y="2501"/>
                </a:lnTo>
                <a:lnTo>
                  <a:pt x="57353" y="0"/>
                </a:lnTo>
                <a:close/>
              </a:path>
            </a:pathLst>
          </a:custGeom>
          <a:solidFill>
            <a:srgbClr val="838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6167" y="4415955"/>
            <a:ext cx="56515" cy="25400"/>
          </a:xfrm>
          <a:custGeom>
            <a:avLst/>
            <a:gdLst/>
            <a:ahLst/>
            <a:cxnLst/>
            <a:rect l="l" t="t" r="r" b="b"/>
            <a:pathLst>
              <a:path w="56514" h="25400">
                <a:moveTo>
                  <a:pt x="52920" y="21615"/>
                </a:moveTo>
                <a:lnTo>
                  <a:pt x="49504" y="22580"/>
                </a:lnTo>
                <a:lnTo>
                  <a:pt x="50063" y="24257"/>
                </a:lnTo>
                <a:lnTo>
                  <a:pt x="55016" y="25107"/>
                </a:lnTo>
                <a:lnTo>
                  <a:pt x="56451" y="23977"/>
                </a:lnTo>
                <a:lnTo>
                  <a:pt x="55067" y="22110"/>
                </a:lnTo>
                <a:lnTo>
                  <a:pt x="52920" y="21615"/>
                </a:lnTo>
                <a:close/>
              </a:path>
              <a:path w="56514" h="25400">
                <a:moveTo>
                  <a:pt x="0" y="4102"/>
                </a:moveTo>
                <a:lnTo>
                  <a:pt x="342" y="7797"/>
                </a:lnTo>
                <a:lnTo>
                  <a:pt x="4305" y="8077"/>
                </a:lnTo>
                <a:lnTo>
                  <a:pt x="6527" y="7594"/>
                </a:lnTo>
                <a:lnTo>
                  <a:pt x="3047" y="4445"/>
                </a:lnTo>
                <a:lnTo>
                  <a:pt x="0" y="4102"/>
                </a:lnTo>
                <a:close/>
              </a:path>
              <a:path w="56514" h="25400">
                <a:moveTo>
                  <a:pt x="6959" y="622"/>
                </a:moveTo>
                <a:lnTo>
                  <a:pt x="10439" y="3060"/>
                </a:lnTo>
                <a:lnTo>
                  <a:pt x="9321" y="1028"/>
                </a:lnTo>
                <a:lnTo>
                  <a:pt x="6959" y="622"/>
                </a:lnTo>
                <a:close/>
              </a:path>
              <a:path w="56514" h="25400">
                <a:moveTo>
                  <a:pt x="24434" y="0"/>
                </a:moveTo>
                <a:lnTo>
                  <a:pt x="23456" y="622"/>
                </a:lnTo>
                <a:lnTo>
                  <a:pt x="26111" y="2565"/>
                </a:lnTo>
                <a:lnTo>
                  <a:pt x="26238" y="1117"/>
                </a:lnTo>
                <a:lnTo>
                  <a:pt x="24434" y="0"/>
                </a:lnTo>
                <a:close/>
              </a:path>
            </a:pathLst>
          </a:custGeom>
          <a:solidFill>
            <a:srgbClr val="838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02695" y="4550752"/>
            <a:ext cx="7620" cy="4445"/>
          </a:xfrm>
          <a:custGeom>
            <a:avLst/>
            <a:gdLst/>
            <a:ahLst/>
            <a:cxnLst/>
            <a:rect l="l" t="t" r="r" b="b"/>
            <a:pathLst>
              <a:path w="7620" h="4445">
                <a:moveTo>
                  <a:pt x="5168" y="0"/>
                </a:moveTo>
                <a:lnTo>
                  <a:pt x="0" y="711"/>
                </a:lnTo>
                <a:lnTo>
                  <a:pt x="1117" y="2794"/>
                </a:lnTo>
                <a:lnTo>
                  <a:pt x="4673" y="4267"/>
                </a:lnTo>
                <a:lnTo>
                  <a:pt x="4597" y="4406"/>
                </a:lnTo>
                <a:lnTo>
                  <a:pt x="7175" y="3149"/>
                </a:lnTo>
                <a:lnTo>
                  <a:pt x="5168" y="0"/>
                </a:lnTo>
                <a:close/>
              </a:path>
            </a:pathLst>
          </a:custGeom>
          <a:solidFill>
            <a:srgbClr val="838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39398" y="4870818"/>
            <a:ext cx="49530" cy="46355"/>
          </a:xfrm>
          <a:custGeom>
            <a:avLst/>
            <a:gdLst/>
            <a:ahLst/>
            <a:cxnLst/>
            <a:rect l="l" t="t" r="r" b="b"/>
            <a:pathLst>
              <a:path w="49529" h="46354">
                <a:moveTo>
                  <a:pt x="29451" y="38061"/>
                </a:moveTo>
                <a:lnTo>
                  <a:pt x="31115" y="40855"/>
                </a:lnTo>
                <a:lnTo>
                  <a:pt x="31254" y="45300"/>
                </a:lnTo>
                <a:lnTo>
                  <a:pt x="35572" y="46139"/>
                </a:lnTo>
                <a:lnTo>
                  <a:pt x="36525" y="43205"/>
                </a:lnTo>
                <a:lnTo>
                  <a:pt x="32639" y="38912"/>
                </a:lnTo>
                <a:lnTo>
                  <a:pt x="29451" y="38061"/>
                </a:lnTo>
                <a:close/>
              </a:path>
              <a:path w="49529" h="46354">
                <a:moveTo>
                  <a:pt x="41262" y="38227"/>
                </a:moveTo>
                <a:lnTo>
                  <a:pt x="40017" y="39331"/>
                </a:lnTo>
                <a:lnTo>
                  <a:pt x="40855" y="41262"/>
                </a:lnTo>
                <a:lnTo>
                  <a:pt x="43065" y="40436"/>
                </a:lnTo>
                <a:lnTo>
                  <a:pt x="41262" y="38227"/>
                </a:lnTo>
                <a:close/>
              </a:path>
              <a:path w="49529" h="46354">
                <a:moveTo>
                  <a:pt x="46126" y="18478"/>
                </a:moveTo>
                <a:lnTo>
                  <a:pt x="43637" y="20980"/>
                </a:lnTo>
                <a:lnTo>
                  <a:pt x="45440" y="23761"/>
                </a:lnTo>
                <a:lnTo>
                  <a:pt x="47523" y="23761"/>
                </a:lnTo>
                <a:lnTo>
                  <a:pt x="49187" y="22504"/>
                </a:lnTo>
                <a:lnTo>
                  <a:pt x="48488" y="19304"/>
                </a:lnTo>
                <a:lnTo>
                  <a:pt x="46126" y="18478"/>
                </a:lnTo>
                <a:close/>
              </a:path>
              <a:path w="49529" h="46354">
                <a:moveTo>
                  <a:pt x="47790" y="5549"/>
                </a:moveTo>
                <a:lnTo>
                  <a:pt x="45847" y="7505"/>
                </a:lnTo>
                <a:lnTo>
                  <a:pt x="46697" y="10553"/>
                </a:lnTo>
                <a:lnTo>
                  <a:pt x="47790" y="8890"/>
                </a:lnTo>
                <a:lnTo>
                  <a:pt x="47790" y="5549"/>
                </a:lnTo>
                <a:close/>
              </a:path>
              <a:path w="49529" h="46354">
                <a:moveTo>
                  <a:pt x="27647" y="9855"/>
                </a:moveTo>
                <a:lnTo>
                  <a:pt x="26263" y="11379"/>
                </a:lnTo>
                <a:lnTo>
                  <a:pt x="27508" y="13195"/>
                </a:lnTo>
                <a:lnTo>
                  <a:pt x="30289" y="12077"/>
                </a:lnTo>
                <a:lnTo>
                  <a:pt x="27647" y="9855"/>
                </a:lnTo>
                <a:close/>
              </a:path>
              <a:path w="49529" h="46354">
                <a:moveTo>
                  <a:pt x="22199" y="9766"/>
                </a:moveTo>
                <a:lnTo>
                  <a:pt x="20040" y="9817"/>
                </a:lnTo>
                <a:lnTo>
                  <a:pt x="19240" y="11277"/>
                </a:lnTo>
                <a:lnTo>
                  <a:pt x="21259" y="12915"/>
                </a:lnTo>
                <a:lnTo>
                  <a:pt x="22199" y="12344"/>
                </a:lnTo>
                <a:lnTo>
                  <a:pt x="23418" y="12280"/>
                </a:lnTo>
                <a:lnTo>
                  <a:pt x="24320" y="12039"/>
                </a:lnTo>
                <a:lnTo>
                  <a:pt x="24117" y="10934"/>
                </a:lnTo>
                <a:lnTo>
                  <a:pt x="22199" y="9766"/>
                </a:lnTo>
                <a:close/>
              </a:path>
              <a:path w="49529" h="46354">
                <a:moveTo>
                  <a:pt x="9271" y="3975"/>
                </a:moveTo>
                <a:lnTo>
                  <a:pt x="7734" y="5588"/>
                </a:lnTo>
                <a:lnTo>
                  <a:pt x="8978" y="7950"/>
                </a:lnTo>
                <a:lnTo>
                  <a:pt x="10731" y="6705"/>
                </a:lnTo>
                <a:lnTo>
                  <a:pt x="11074" y="4546"/>
                </a:lnTo>
                <a:lnTo>
                  <a:pt x="9271" y="3975"/>
                </a:lnTo>
                <a:close/>
              </a:path>
              <a:path w="49529" h="46354">
                <a:moveTo>
                  <a:pt x="4102" y="0"/>
                </a:moveTo>
                <a:lnTo>
                  <a:pt x="1612" y="1130"/>
                </a:lnTo>
                <a:lnTo>
                  <a:pt x="0" y="1612"/>
                </a:lnTo>
                <a:lnTo>
                  <a:pt x="1054" y="4546"/>
                </a:lnTo>
                <a:lnTo>
                  <a:pt x="3479" y="4673"/>
                </a:lnTo>
                <a:lnTo>
                  <a:pt x="3695" y="4737"/>
                </a:lnTo>
                <a:lnTo>
                  <a:pt x="7874" y="2095"/>
                </a:lnTo>
                <a:lnTo>
                  <a:pt x="6896" y="355"/>
                </a:lnTo>
                <a:lnTo>
                  <a:pt x="4102" y="0"/>
                </a:lnTo>
                <a:close/>
              </a:path>
            </a:pathLst>
          </a:custGeom>
          <a:solidFill>
            <a:srgbClr val="838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85521" y="6396347"/>
            <a:ext cx="6985" cy="7620"/>
          </a:xfrm>
          <a:custGeom>
            <a:avLst/>
            <a:gdLst/>
            <a:ahLst/>
            <a:cxnLst/>
            <a:rect l="l" t="t" r="r" b="b"/>
            <a:pathLst>
              <a:path w="6984" h="7620">
                <a:moveTo>
                  <a:pt x="1104" y="0"/>
                </a:moveTo>
                <a:lnTo>
                  <a:pt x="0" y="787"/>
                </a:lnTo>
                <a:lnTo>
                  <a:pt x="812" y="3644"/>
                </a:lnTo>
                <a:lnTo>
                  <a:pt x="1104" y="5600"/>
                </a:lnTo>
                <a:lnTo>
                  <a:pt x="4013" y="5676"/>
                </a:lnTo>
                <a:lnTo>
                  <a:pt x="5537" y="7200"/>
                </a:lnTo>
                <a:lnTo>
                  <a:pt x="6985" y="7200"/>
                </a:lnTo>
                <a:lnTo>
                  <a:pt x="3276" y="1739"/>
                </a:lnTo>
                <a:lnTo>
                  <a:pt x="1104" y="0"/>
                </a:lnTo>
                <a:close/>
              </a:path>
            </a:pathLst>
          </a:custGeom>
          <a:solidFill>
            <a:srgbClr val="838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28930" y="6275363"/>
            <a:ext cx="31750" cy="25400"/>
          </a:xfrm>
          <a:custGeom>
            <a:avLst/>
            <a:gdLst/>
            <a:ahLst/>
            <a:cxnLst/>
            <a:rect l="l" t="t" r="r" b="b"/>
            <a:pathLst>
              <a:path w="31750" h="25400">
                <a:moveTo>
                  <a:pt x="21654" y="19126"/>
                </a:moveTo>
                <a:lnTo>
                  <a:pt x="17691" y="19126"/>
                </a:lnTo>
                <a:lnTo>
                  <a:pt x="18608" y="20802"/>
                </a:lnTo>
                <a:lnTo>
                  <a:pt x="18703" y="21234"/>
                </a:lnTo>
                <a:lnTo>
                  <a:pt x="19062" y="23431"/>
                </a:lnTo>
                <a:lnTo>
                  <a:pt x="21323" y="24942"/>
                </a:lnTo>
                <a:lnTo>
                  <a:pt x="24815" y="25018"/>
                </a:lnTo>
                <a:lnTo>
                  <a:pt x="28280" y="22478"/>
                </a:lnTo>
                <a:lnTo>
                  <a:pt x="28346" y="21818"/>
                </a:lnTo>
                <a:lnTo>
                  <a:pt x="23291" y="21818"/>
                </a:lnTo>
                <a:lnTo>
                  <a:pt x="21654" y="19126"/>
                </a:lnTo>
                <a:close/>
              </a:path>
              <a:path w="31750" h="25400">
                <a:moveTo>
                  <a:pt x="21615" y="19062"/>
                </a:moveTo>
                <a:lnTo>
                  <a:pt x="9982" y="19062"/>
                </a:lnTo>
                <a:lnTo>
                  <a:pt x="10706" y="20802"/>
                </a:lnTo>
                <a:lnTo>
                  <a:pt x="13550" y="23266"/>
                </a:lnTo>
                <a:lnTo>
                  <a:pt x="16167" y="23050"/>
                </a:lnTo>
                <a:lnTo>
                  <a:pt x="17691" y="19126"/>
                </a:lnTo>
                <a:lnTo>
                  <a:pt x="21654" y="19126"/>
                </a:lnTo>
                <a:close/>
              </a:path>
              <a:path w="31750" h="25400">
                <a:moveTo>
                  <a:pt x="7200" y="0"/>
                </a:moveTo>
                <a:lnTo>
                  <a:pt x="5537" y="1663"/>
                </a:lnTo>
                <a:lnTo>
                  <a:pt x="3949" y="4140"/>
                </a:lnTo>
                <a:lnTo>
                  <a:pt x="4216" y="6692"/>
                </a:lnTo>
                <a:lnTo>
                  <a:pt x="4381" y="10464"/>
                </a:lnTo>
                <a:lnTo>
                  <a:pt x="5676" y="10896"/>
                </a:lnTo>
                <a:lnTo>
                  <a:pt x="6349" y="12001"/>
                </a:lnTo>
                <a:lnTo>
                  <a:pt x="2578" y="15773"/>
                </a:lnTo>
                <a:lnTo>
                  <a:pt x="0" y="19418"/>
                </a:lnTo>
                <a:lnTo>
                  <a:pt x="736" y="23050"/>
                </a:lnTo>
                <a:lnTo>
                  <a:pt x="3289" y="22478"/>
                </a:lnTo>
                <a:lnTo>
                  <a:pt x="6997" y="19697"/>
                </a:lnTo>
                <a:lnTo>
                  <a:pt x="9982" y="19062"/>
                </a:lnTo>
                <a:lnTo>
                  <a:pt x="21615" y="19062"/>
                </a:lnTo>
                <a:lnTo>
                  <a:pt x="23152" y="16725"/>
                </a:lnTo>
                <a:lnTo>
                  <a:pt x="25768" y="15493"/>
                </a:lnTo>
                <a:lnTo>
                  <a:pt x="30445" y="15493"/>
                </a:lnTo>
                <a:lnTo>
                  <a:pt x="30691" y="15062"/>
                </a:lnTo>
                <a:lnTo>
                  <a:pt x="19062" y="15062"/>
                </a:lnTo>
                <a:lnTo>
                  <a:pt x="17891" y="11785"/>
                </a:lnTo>
                <a:lnTo>
                  <a:pt x="14046" y="11785"/>
                </a:lnTo>
                <a:lnTo>
                  <a:pt x="11506" y="10833"/>
                </a:lnTo>
                <a:lnTo>
                  <a:pt x="8381" y="9385"/>
                </a:lnTo>
                <a:lnTo>
                  <a:pt x="6121" y="8000"/>
                </a:lnTo>
                <a:lnTo>
                  <a:pt x="6768" y="4292"/>
                </a:lnTo>
                <a:lnTo>
                  <a:pt x="6755" y="4140"/>
                </a:lnTo>
                <a:lnTo>
                  <a:pt x="6121" y="2324"/>
                </a:lnTo>
                <a:lnTo>
                  <a:pt x="7505" y="952"/>
                </a:lnTo>
                <a:lnTo>
                  <a:pt x="7200" y="0"/>
                </a:lnTo>
                <a:close/>
              </a:path>
              <a:path w="31750" h="25400">
                <a:moveTo>
                  <a:pt x="28308" y="21234"/>
                </a:moveTo>
                <a:lnTo>
                  <a:pt x="23291" y="21818"/>
                </a:lnTo>
                <a:lnTo>
                  <a:pt x="28346" y="21818"/>
                </a:lnTo>
                <a:lnTo>
                  <a:pt x="28308" y="21234"/>
                </a:lnTo>
                <a:close/>
              </a:path>
              <a:path w="31750" h="25400">
                <a:moveTo>
                  <a:pt x="30445" y="15493"/>
                </a:moveTo>
                <a:lnTo>
                  <a:pt x="25768" y="15493"/>
                </a:lnTo>
                <a:lnTo>
                  <a:pt x="29781" y="16662"/>
                </a:lnTo>
                <a:lnTo>
                  <a:pt x="30445" y="15493"/>
                </a:lnTo>
                <a:close/>
              </a:path>
              <a:path w="31750" h="25400">
                <a:moveTo>
                  <a:pt x="25323" y="11112"/>
                </a:moveTo>
                <a:lnTo>
                  <a:pt x="21615" y="14770"/>
                </a:lnTo>
                <a:lnTo>
                  <a:pt x="19062" y="15062"/>
                </a:lnTo>
                <a:lnTo>
                  <a:pt x="30691" y="15062"/>
                </a:lnTo>
                <a:lnTo>
                  <a:pt x="31153" y="14249"/>
                </a:lnTo>
                <a:lnTo>
                  <a:pt x="30403" y="12001"/>
                </a:lnTo>
                <a:lnTo>
                  <a:pt x="27584" y="12001"/>
                </a:lnTo>
                <a:lnTo>
                  <a:pt x="25323" y="11112"/>
                </a:lnTo>
                <a:close/>
              </a:path>
              <a:path w="31750" h="25400">
                <a:moveTo>
                  <a:pt x="30060" y="10972"/>
                </a:moveTo>
                <a:lnTo>
                  <a:pt x="27584" y="12001"/>
                </a:lnTo>
                <a:lnTo>
                  <a:pt x="30403" y="12001"/>
                </a:lnTo>
                <a:lnTo>
                  <a:pt x="30060" y="10972"/>
                </a:lnTo>
                <a:close/>
              </a:path>
              <a:path w="31750" h="25400">
                <a:moveTo>
                  <a:pt x="19291" y="5219"/>
                </a:moveTo>
                <a:lnTo>
                  <a:pt x="17322" y="7048"/>
                </a:lnTo>
                <a:lnTo>
                  <a:pt x="16078" y="10172"/>
                </a:lnTo>
                <a:lnTo>
                  <a:pt x="14046" y="11785"/>
                </a:lnTo>
                <a:lnTo>
                  <a:pt x="17891" y="11785"/>
                </a:lnTo>
                <a:lnTo>
                  <a:pt x="17551" y="10833"/>
                </a:lnTo>
                <a:lnTo>
                  <a:pt x="19291" y="9817"/>
                </a:lnTo>
                <a:lnTo>
                  <a:pt x="19291" y="5219"/>
                </a:lnTo>
                <a:close/>
              </a:path>
              <a:path w="31750" h="25400">
                <a:moveTo>
                  <a:pt x="15151" y="4292"/>
                </a:moveTo>
                <a:lnTo>
                  <a:pt x="11861" y="5079"/>
                </a:lnTo>
                <a:lnTo>
                  <a:pt x="10413" y="7124"/>
                </a:lnTo>
                <a:lnTo>
                  <a:pt x="10998" y="8153"/>
                </a:lnTo>
                <a:lnTo>
                  <a:pt x="12814" y="8064"/>
                </a:lnTo>
                <a:lnTo>
                  <a:pt x="15366" y="5664"/>
                </a:lnTo>
                <a:lnTo>
                  <a:pt x="15151" y="4292"/>
                </a:lnTo>
                <a:close/>
              </a:path>
            </a:pathLst>
          </a:custGeom>
          <a:solidFill>
            <a:srgbClr val="838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65677" y="5213819"/>
            <a:ext cx="40640" cy="26034"/>
          </a:xfrm>
          <a:custGeom>
            <a:avLst/>
            <a:gdLst/>
            <a:ahLst/>
            <a:cxnLst/>
            <a:rect l="l" t="t" r="r" b="b"/>
            <a:pathLst>
              <a:path w="40639" h="26035">
                <a:moveTo>
                  <a:pt x="6070" y="0"/>
                </a:moveTo>
                <a:lnTo>
                  <a:pt x="2654" y="2158"/>
                </a:lnTo>
                <a:lnTo>
                  <a:pt x="3073" y="4889"/>
                </a:lnTo>
                <a:lnTo>
                  <a:pt x="5930" y="5587"/>
                </a:lnTo>
                <a:lnTo>
                  <a:pt x="6286" y="10325"/>
                </a:lnTo>
                <a:lnTo>
                  <a:pt x="9906" y="16230"/>
                </a:lnTo>
                <a:lnTo>
                  <a:pt x="6692" y="18186"/>
                </a:lnTo>
                <a:lnTo>
                  <a:pt x="4737" y="22504"/>
                </a:lnTo>
                <a:lnTo>
                  <a:pt x="6007" y="24244"/>
                </a:lnTo>
                <a:lnTo>
                  <a:pt x="12763" y="22644"/>
                </a:lnTo>
                <a:lnTo>
                  <a:pt x="14147" y="18618"/>
                </a:lnTo>
                <a:lnTo>
                  <a:pt x="11290" y="14287"/>
                </a:lnTo>
                <a:lnTo>
                  <a:pt x="11290" y="11709"/>
                </a:lnTo>
                <a:lnTo>
                  <a:pt x="9194" y="8026"/>
                </a:lnTo>
                <a:lnTo>
                  <a:pt x="9067" y="2793"/>
                </a:lnTo>
                <a:lnTo>
                  <a:pt x="6070" y="0"/>
                </a:lnTo>
                <a:close/>
              </a:path>
              <a:path w="40639" h="26035">
                <a:moveTo>
                  <a:pt x="1320" y="10731"/>
                </a:moveTo>
                <a:lnTo>
                  <a:pt x="0" y="12204"/>
                </a:lnTo>
                <a:lnTo>
                  <a:pt x="977" y="14909"/>
                </a:lnTo>
                <a:lnTo>
                  <a:pt x="4673" y="15125"/>
                </a:lnTo>
                <a:lnTo>
                  <a:pt x="4673" y="11709"/>
                </a:lnTo>
                <a:lnTo>
                  <a:pt x="1320" y="10731"/>
                </a:lnTo>
                <a:close/>
              </a:path>
              <a:path w="40639" h="26035">
                <a:moveTo>
                  <a:pt x="15976" y="6210"/>
                </a:moveTo>
                <a:lnTo>
                  <a:pt x="14795" y="9194"/>
                </a:lnTo>
                <a:lnTo>
                  <a:pt x="18059" y="9829"/>
                </a:lnTo>
                <a:lnTo>
                  <a:pt x="15976" y="6210"/>
                </a:lnTo>
                <a:close/>
              </a:path>
              <a:path w="40639" h="26035">
                <a:moveTo>
                  <a:pt x="24345" y="14084"/>
                </a:moveTo>
                <a:lnTo>
                  <a:pt x="21348" y="15532"/>
                </a:lnTo>
                <a:lnTo>
                  <a:pt x="24345" y="18326"/>
                </a:lnTo>
                <a:lnTo>
                  <a:pt x="27266" y="15532"/>
                </a:lnTo>
                <a:lnTo>
                  <a:pt x="24345" y="14084"/>
                </a:lnTo>
                <a:close/>
              </a:path>
              <a:path w="40639" h="26035">
                <a:moveTo>
                  <a:pt x="39890" y="19240"/>
                </a:moveTo>
                <a:lnTo>
                  <a:pt x="38506" y="19303"/>
                </a:lnTo>
                <a:lnTo>
                  <a:pt x="35356" y="22237"/>
                </a:lnTo>
                <a:lnTo>
                  <a:pt x="35699" y="25488"/>
                </a:lnTo>
                <a:lnTo>
                  <a:pt x="40309" y="21818"/>
                </a:lnTo>
                <a:lnTo>
                  <a:pt x="39890" y="19240"/>
                </a:lnTo>
                <a:close/>
              </a:path>
            </a:pathLst>
          </a:custGeom>
          <a:solidFill>
            <a:srgbClr val="838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7299" y="712266"/>
            <a:ext cx="7407275" cy="347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2500"/>
              </a:lnSpc>
            </a:pPr>
            <a:r>
              <a:rPr sz="2000" spc="20" dirty="0">
                <a:solidFill>
                  <a:srgbClr val="231F20"/>
                </a:solidFill>
                <a:latin typeface="Arial"/>
                <a:cs typeface="Arial"/>
              </a:rPr>
              <a:t>Страновые</a:t>
            </a:r>
            <a:r>
              <a:rPr sz="2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231F20"/>
                </a:solidFill>
                <a:latin typeface="Arial"/>
                <a:cs typeface="Arial"/>
              </a:rPr>
              <a:t>приоритеты</a:t>
            </a:r>
            <a:r>
              <a:rPr sz="2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231F20"/>
                </a:solidFill>
                <a:latin typeface="Arial"/>
                <a:cs typeface="Arial"/>
              </a:rPr>
              <a:t>продвижения</a:t>
            </a:r>
            <a:r>
              <a:rPr sz="2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231F20"/>
                </a:solidFill>
                <a:latin typeface="Arial"/>
                <a:cs typeface="Arial"/>
              </a:rPr>
              <a:t>экспортного</a:t>
            </a:r>
            <a:r>
              <a:rPr sz="2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40" dirty="0" err="1">
                <a:solidFill>
                  <a:srgbClr val="231F20"/>
                </a:solidFill>
                <a:latin typeface="Arial"/>
                <a:cs typeface="Arial"/>
              </a:rPr>
              <a:t>бренда</a:t>
            </a:r>
            <a:r>
              <a:rPr sz="20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65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3009" y="3285287"/>
            <a:ext cx="2170430" cy="2654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sz="2000" b="0" spc="110" dirty="0">
                <a:solidFill>
                  <a:srgbClr val="231F20"/>
                </a:solidFill>
                <a:latin typeface="Segoe UI Semilight"/>
                <a:cs typeface="Segoe UI Semilight"/>
              </a:rPr>
              <a:t>Для </a:t>
            </a:r>
            <a:r>
              <a:rPr sz="2000" b="0" spc="90" dirty="0">
                <a:solidFill>
                  <a:srgbClr val="231F20"/>
                </a:solidFill>
                <a:latin typeface="Segoe UI Semilight"/>
                <a:cs typeface="Segoe UI Semilight"/>
              </a:rPr>
              <a:t>каждой </a:t>
            </a:r>
            <a:r>
              <a:rPr sz="2000" b="0" spc="114" dirty="0">
                <a:solidFill>
                  <a:srgbClr val="231F20"/>
                </a:solidFill>
                <a:latin typeface="Segoe UI Semilight"/>
                <a:cs typeface="Segoe UI Semilight"/>
              </a:rPr>
              <a:t>из  </a:t>
            </a:r>
            <a:r>
              <a:rPr sz="2000" b="0" spc="100" dirty="0" err="1">
                <a:solidFill>
                  <a:srgbClr val="231F20"/>
                </a:solidFill>
                <a:latin typeface="Segoe UI Semilight"/>
                <a:cs typeface="Segoe UI Semilight"/>
              </a:rPr>
              <a:t>стран</a:t>
            </a:r>
            <a:r>
              <a:rPr sz="2000" b="0" spc="100" dirty="0">
                <a:solidFill>
                  <a:srgbClr val="231F20"/>
                </a:solidFill>
                <a:latin typeface="Segoe UI Semilight"/>
                <a:cs typeface="Segoe UI Semilight"/>
              </a:rPr>
              <a:t> </a:t>
            </a:r>
            <a:r>
              <a:rPr lang="ru-RU" sz="2000" b="0" spc="100" dirty="0" smtClean="0">
                <a:solidFill>
                  <a:srgbClr val="231F20"/>
                </a:solidFill>
                <a:latin typeface="Segoe UI Semilight"/>
                <a:cs typeface="Segoe UI Semilight"/>
              </a:rPr>
              <a:t>             </a:t>
            </a:r>
            <a:r>
              <a:rPr sz="2000" b="0" spc="60" dirty="0" err="1" smtClean="0">
                <a:solidFill>
                  <a:srgbClr val="231F20"/>
                </a:solidFill>
                <a:latin typeface="Segoe UI Semilight"/>
                <a:cs typeface="Segoe UI Semilight"/>
              </a:rPr>
              <a:t>пред</a:t>
            </a:r>
            <a:r>
              <a:rPr sz="2000" b="0" spc="100" dirty="0" err="1" smtClean="0">
                <a:solidFill>
                  <a:srgbClr val="231F20"/>
                </a:solidFill>
                <a:latin typeface="Segoe UI Semilight"/>
                <a:cs typeface="Segoe UI Semilight"/>
              </a:rPr>
              <a:t>усм</a:t>
            </a:r>
            <a:r>
              <a:rPr lang="ru-RU" sz="2000" b="0" spc="100" dirty="0" err="1" smtClean="0">
                <a:solidFill>
                  <a:srgbClr val="231F20"/>
                </a:solidFill>
                <a:latin typeface="Segoe UI Semilight"/>
                <a:cs typeface="Segoe UI Semilight"/>
              </a:rPr>
              <a:t>отрен</a:t>
            </a:r>
            <a:r>
              <a:rPr sz="2000" b="0" spc="100" dirty="0" smtClean="0">
                <a:solidFill>
                  <a:srgbClr val="231F20"/>
                </a:solidFill>
                <a:latin typeface="Segoe UI Semilight"/>
                <a:cs typeface="Segoe UI Semilight"/>
              </a:rPr>
              <a:t>  </a:t>
            </a:r>
            <a:r>
              <a:rPr sz="2000" b="1" spc="-45" dirty="0" err="1">
                <a:solidFill>
                  <a:srgbClr val="231F20"/>
                </a:solidFill>
                <a:latin typeface="Arial"/>
                <a:cs typeface="Arial"/>
              </a:rPr>
              <a:t>индивидуальный</a:t>
            </a:r>
            <a:r>
              <a:rPr sz="2000" b="1" spc="-45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2000" b="1" dirty="0" err="1" smtClean="0">
                <a:solidFill>
                  <a:srgbClr val="231F20"/>
                </a:solidFill>
                <a:latin typeface="Arial"/>
                <a:cs typeface="Arial"/>
              </a:rPr>
              <a:t>медиа-план</a:t>
            </a:r>
            <a:r>
              <a:rPr lang="ru-RU" sz="2000" b="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b="0" dirty="0" err="1" smtClean="0">
                <a:solidFill>
                  <a:srgbClr val="231F20"/>
                </a:solidFill>
                <a:latin typeface="Segoe UI Semilight"/>
                <a:cs typeface="Segoe UI Semilight"/>
              </a:rPr>
              <a:t>про</a:t>
            </a:r>
            <a:r>
              <a:rPr sz="2000" b="0" spc="100" dirty="0" err="1" smtClean="0">
                <a:solidFill>
                  <a:srgbClr val="231F20"/>
                </a:solidFill>
                <a:latin typeface="Segoe UI Semilight"/>
                <a:cs typeface="Segoe UI Semilight"/>
              </a:rPr>
              <a:t>движения</a:t>
            </a:r>
            <a:r>
              <a:rPr sz="2000" b="0" spc="100" dirty="0" smtClean="0">
                <a:solidFill>
                  <a:srgbClr val="231F20"/>
                </a:solidFill>
                <a:latin typeface="Segoe UI Semilight"/>
                <a:cs typeface="Segoe UI Semilight"/>
              </a:rPr>
              <a:t> </a:t>
            </a:r>
            <a:r>
              <a:rPr sz="2000" b="0" spc="20" dirty="0" smtClean="0">
                <a:solidFill>
                  <a:srgbClr val="231F20"/>
                </a:solidFill>
                <a:latin typeface="Segoe UI Semilight"/>
                <a:cs typeface="Segoe UI Semilight"/>
              </a:rPr>
              <a:t>брен</a:t>
            </a:r>
            <a:r>
              <a:rPr sz="2000" b="0" spc="145" dirty="0" smtClean="0">
                <a:solidFill>
                  <a:srgbClr val="231F20"/>
                </a:solidFill>
                <a:latin typeface="Segoe UI Semilight"/>
                <a:cs typeface="Segoe UI Semilight"/>
              </a:rPr>
              <a:t>да </a:t>
            </a:r>
            <a:r>
              <a:rPr sz="2000" b="0" spc="70" dirty="0">
                <a:solidFill>
                  <a:srgbClr val="231F20"/>
                </a:solidFill>
                <a:latin typeface="Segoe UI Semilight"/>
                <a:cs typeface="Segoe UI Semilight"/>
              </a:rPr>
              <a:t>и российской  продукции</a:t>
            </a:r>
            <a:endParaRPr sz="2000" dirty="0">
              <a:latin typeface="Segoe UI Semilight"/>
              <a:cs typeface="Segoe UI Semi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597900" y="142557"/>
            <a:ext cx="3303270" cy="6042660"/>
          </a:xfrm>
          <a:custGeom>
            <a:avLst/>
            <a:gdLst/>
            <a:ahLst/>
            <a:cxnLst/>
            <a:rect l="l" t="t" r="r" b="b"/>
            <a:pathLst>
              <a:path w="3303270" h="6042660">
                <a:moveTo>
                  <a:pt x="0" y="6042342"/>
                </a:moveTo>
                <a:lnTo>
                  <a:pt x="3303003" y="6042342"/>
                </a:lnTo>
                <a:lnTo>
                  <a:pt x="3303003" y="0"/>
                </a:lnTo>
                <a:lnTo>
                  <a:pt x="0" y="0"/>
                </a:lnTo>
                <a:lnTo>
                  <a:pt x="0" y="6042342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719401" y="1535988"/>
            <a:ext cx="62103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567690" algn="l"/>
              </a:tabLst>
            </a:pPr>
            <a:r>
              <a:rPr sz="1200" spc="30" dirty="0">
                <a:solidFill>
                  <a:srgbClr val="231F20"/>
                </a:solidFill>
                <a:latin typeface="Century Gothic"/>
                <a:cs typeface="Century Gothic"/>
              </a:rPr>
              <a:t>США	</a:t>
            </a:r>
            <a:r>
              <a:rPr sz="1200" u="sng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u="sng" spc="-20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25647" y="1535988"/>
            <a:ext cx="7366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u="dbl" spc="-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u="dbl" spc="-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14905" y="478409"/>
            <a:ext cx="2905760" cy="645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4960">
              <a:lnSpc>
                <a:spcPts val="1800"/>
              </a:lnSpc>
            </a:pPr>
            <a:r>
              <a:rPr sz="1800" b="1" spc="-65" dirty="0">
                <a:solidFill>
                  <a:srgbClr val="231F20"/>
                </a:solidFill>
                <a:latin typeface="Arial"/>
                <a:cs typeface="Arial"/>
              </a:rPr>
              <a:t>Самые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дорогие  </a:t>
            </a:r>
            <a:r>
              <a:rPr sz="1800" b="1" spc="10" dirty="0">
                <a:solidFill>
                  <a:srgbClr val="231F20"/>
                </a:solidFill>
                <a:latin typeface="Arial"/>
                <a:cs typeface="Arial"/>
              </a:rPr>
              <a:t>национальные</a:t>
            </a:r>
            <a:r>
              <a:rPr sz="1800" b="1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90" dirty="0">
                <a:solidFill>
                  <a:srgbClr val="231F20"/>
                </a:solidFill>
                <a:latin typeface="Arial"/>
                <a:cs typeface="Arial"/>
              </a:rPr>
              <a:t>бренды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sz="800" b="1" spc="20" dirty="0">
                <a:solidFill>
                  <a:srgbClr val="231F20"/>
                </a:solidFill>
                <a:latin typeface="Arial"/>
                <a:cs typeface="Arial"/>
              </a:rPr>
              <a:t>(по</a:t>
            </a:r>
            <a:r>
              <a:rPr sz="8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30" dirty="0">
                <a:solidFill>
                  <a:srgbClr val="231F20"/>
                </a:solidFill>
                <a:latin typeface="Arial"/>
                <a:cs typeface="Arial"/>
              </a:rPr>
              <a:t>результатам</a:t>
            </a:r>
            <a:r>
              <a:rPr sz="8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отчета</a:t>
            </a:r>
            <a:r>
              <a:rPr sz="8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25" dirty="0">
                <a:solidFill>
                  <a:srgbClr val="231F20"/>
                </a:solidFill>
                <a:latin typeface="Arial"/>
                <a:cs typeface="Arial"/>
              </a:rPr>
              <a:t>Brand</a:t>
            </a:r>
            <a:r>
              <a:rPr sz="8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Finance</a:t>
            </a:r>
            <a:r>
              <a:rPr sz="8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45" dirty="0">
                <a:solidFill>
                  <a:srgbClr val="231F20"/>
                </a:solidFill>
                <a:latin typeface="Arial"/>
                <a:cs typeface="Arial"/>
              </a:rPr>
              <a:t>Nation</a:t>
            </a:r>
            <a:r>
              <a:rPr sz="8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15" dirty="0">
                <a:solidFill>
                  <a:srgbClr val="231F20"/>
                </a:solidFill>
                <a:latin typeface="Arial"/>
                <a:cs typeface="Arial"/>
              </a:rPr>
              <a:t>Brands</a:t>
            </a:r>
            <a:r>
              <a:rPr sz="8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35" dirty="0">
                <a:solidFill>
                  <a:srgbClr val="231F20"/>
                </a:solidFill>
                <a:latin typeface="Arial"/>
                <a:cs typeface="Arial"/>
              </a:rPr>
              <a:t>2016)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308232" y="1435100"/>
            <a:ext cx="471170" cy="289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270894" y="3566147"/>
            <a:ext cx="508507" cy="3234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300599" y="2861881"/>
            <a:ext cx="478802" cy="2898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278552" y="2139378"/>
            <a:ext cx="500849" cy="3080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294262" y="4304004"/>
            <a:ext cx="482079" cy="3013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287099" y="5278145"/>
            <a:ext cx="490766" cy="3013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14529" y="1898357"/>
            <a:ext cx="0" cy="12065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0"/>
                </a:moveTo>
                <a:lnTo>
                  <a:pt x="0" y="11595"/>
                </a:lnTo>
              </a:path>
            </a:pathLst>
          </a:custGeom>
          <a:ln w="35623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35598" y="1914994"/>
            <a:ext cx="0" cy="140970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500"/>
                </a:lnTo>
              </a:path>
            </a:pathLst>
          </a:custGeom>
          <a:ln w="35623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04998" y="1904796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644"/>
                </a:lnTo>
              </a:path>
            </a:pathLst>
          </a:custGeom>
          <a:ln w="57429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63787" y="1731683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2567"/>
                </a:lnTo>
              </a:path>
            </a:pathLst>
          </a:custGeom>
          <a:ln w="33781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46895" y="1798694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3781" y="0"/>
                </a:lnTo>
              </a:path>
            </a:pathLst>
          </a:custGeom>
          <a:ln w="11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46895" y="1875847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3781" y="0"/>
                </a:lnTo>
              </a:path>
            </a:pathLst>
          </a:custGeom>
          <a:ln w="11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046895" y="1952999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3781" y="0"/>
                </a:lnTo>
              </a:path>
            </a:pathLst>
          </a:custGeom>
          <a:ln w="11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05498" y="1907247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6011"/>
                </a:lnTo>
              </a:path>
            </a:pathLst>
          </a:custGeom>
          <a:ln w="35471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897033" y="189802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293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87763" y="190642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71" y="0"/>
                </a:lnTo>
              </a:path>
            </a:pathLst>
          </a:custGeom>
          <a:ln w="33096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942144" y="2051716"/>
            <a:ext cx="149225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0" y="0"/>
                </a:moveTo>
                <a:lnTo>
                  <a:pt x="148704" y="0"/>
                </a:lnTo>
              </a:path>
            </a:pathLst>
          </a:custGeom>
          <a:ln w="1096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961270" y="1954250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119"/>
                </a:lnTo>
              </a:path>
            </a:pathLst>
          </a:custGeom>
          <a:ln w="36804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978383" y="1999132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8318"/>
                </a:lnTo>
              </a:path>
            </a:pathLst>
          </a:custGeom>
          <a:ln w="16675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980790" y="2049652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0" y="0"/>
                </a:moveTo>
                <a:lnTo>
                  <a:pt x="31000" y="0"/>
                </a:lnTo>
              </a:path>
            </a:pathLst>
          </a:custGeom>
          <a:ln w="15595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71229" y="1999907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628"/>
                </a:lnTo>
              </a:path>
            </a:pathLst>
          </a:custGeom>
          <a:ln w="35356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35885" y="2052656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522" y="0"/>
                </a:lnTo>
              </a:path>
            </a:pathLst>
          </a:custGeom>
          <a:ln w="7277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83536" y="200349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57" y="0"/>
                </a:lnTo>
              </a:path>
            </a:pathLst>
          </a:custGeom>
          <a:ln w="52349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79382" y="2042350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821" y="0"/>
                </a:lnTo>
              </a:path>
            </a:pathLst>
          </a:custGeom>
          <a:ln w="2654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73362" y="2052110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679" y="0"/>
                </a:lnTo>
              </a:path>
            </a:pathLst>
          </a:custGeom>
          <a:ln w="7759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792585" y="1983778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763"/>
                </a:lnTo>
              </a:path>
            </a:pathLst>
          </a:custGeom>
          <a:ln w="22821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625621" y="1874608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357"/>
                </a:lnTo>
              </a:path>
            </a:pathLst>
          </a:custGeom>
          <a:ln w="5029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618878" y="1923262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082"/>
                </a:lnTo>
              </a:path>
            </a:pathLst>
          </a:custGeom>
          <a:ln w="5029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98444" y="1942579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766"/>
                </a:lnTo>
              </a:path>
            </a:pathLst>
          </a:custGeom>
          <a:ln w="5029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770706" y="1944903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664"/>
                </a:lnTo>
              </a:path>
            </a:pathLst>
          </a:custGeom>
          <a:ln w="5029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795853" y="1839455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357"/>
                </a:lnTo>
              </a:path>
            </a:pathLst>
          </a:custGeom>
          <a:ln w="25806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734436" y="1885657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357"/>
                </a:lnTo>
              </a:path>
            </a:pathLst>
          </a:custGeom>
          <a:ln w="38049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797567" y="1769236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89649"/>
                </a:lnTo>
              </a:path>
            </a:pathLst>
          </a:custGeom>
          <a:ln w="29209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797567" y="1762467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97"/>
                </a:lnTo>
              </a:path>
            </a:pathLst>
          </a:custGeom>
          <a:ln w="211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383585" y="1871662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60"/>
                </a:lnTo>
              </a:path>
            </a:pathLst>
          </a:custGeom>
          <a:ln w="30225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476066" y="1884667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5">
                <a:moveTo>
                  <a:pt x="0" y="0"/>
                </a:moveTo>
                <a:lnTo>
                  <a:pt x="0" y="171564"/>
                </a:lnTo>
              </a:path>
            </a:pathLst>
          </a:custGeom>
          <a:ln w="30225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390977" y="1890864"/>
            <a:ext cx="86995" cy="155575"/>
          </a:xfrm>
          <a:custGeom>
            <a:avLst/>
            <a:gdLst/>
            <a:ahLst/>
            <a:cxnLst/>
            <a:rect l="l" t="t" r="r" b="b"/>
            <a:pathLst>
              <a:path w="86995" h="155575">
                <a:moveTo>
                  <a:pt x="86537" y="155460"/>
                </a:moveTo>
                <a:lnTo>
                  <a:pt x="0" y="155460"/>
                </a:lnTo>
                <a:lnTo>
                  <a:pt x="0" y="0"/>
                </a:lnTo>
                <a:lnTo>
                  <a:pt x="86537" y="0"/>
                </a:lnTo>
                <a:lnTo>
                  <a:pt x="86537" y="15546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423183" y="1790954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350"/>
                </a:lnTo>
              </a:path>
            </a:pathLst>
          </a:custGeom>
          <a:ln w="37693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410217" y="1791169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46" y="0"/>
                </a:lnTo>
              </a:path>
            </a:pathLst>
          </a:custGeom>
          <a:ln w="29768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18091" y="177559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198" y="0"/>
                </a:lnTo>
              </a:path>
            </a:pathLst>
          </a:custGeom>
          <a:ln w="29768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468104" y="1830882"/>
            <a:ext cx="29209" cy="10795"/>
          </a:xfrm>
          <a:custGeom>
            <a:avLst/>
            <a:gdLst/>
            <a:ahLst/>
            <a:cxnLst/>
            <a:rect l="l" t="t" r="r" b="b"/>
            <a:pathLst>
              <a:path w="29209" h="10794">
                <a:moveTo>
                  <a:pt x="28892" y="0"/>
                </a:moveTo>
                <a:lnTo>
                  <a:pt x="2425" y="0"/>
                </a:lnTo>
                <a:lnTo>
                  <a:pt x="0" y="10477"/>
                </a:lnTo>
                <a:lnTo>
                  <a:pt x="28892" y="10477"/>
                </a:lnTo>
                <a:lnTo>
                  <a:pt x="28892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473971" y="1830882"/>
            <a:ext cx="29209" cy="10795"/>
          </a:xfrm>
          <a:custGeom>
            <a:avLst/>
            <a:gdLst/>
            <a:ahLst/>
            <a:cxnLst/>
            <a:rect l="l" t="t" r="r" b="b"/>
            <a:pathLst>
              <a:path w="29209" h="10794">
                <a:moveTo>
                  <a:pt x="26466" y="0"/>
                </a:moveTo>
                <a:lnTo>
                  <a:pt x="0" y="0"/>
                </a:lnTo>
                <a:lnTo>
                  <a:pt x="0" y="10477"/>
                </a:lnTo>
                <a:lnTo>
                  <a:pt x="28892" y="10477"/>
                </a:lnTo>
                <a:lnTo>
                  <a:pt x="26466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485477" y="1841360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4">
                <a:moveTo>
                  <a:pt x="0" y="0"/>
                </a:moveTo>
                <a:lnTo>
                  <a:pt x="0" y="112369"/>
                </a:lnTo>
              </a:path>
            </a:pathLst>
          </a:custGeom>
          <a:ln w="34747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245415" y="1857717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32"/>
                </a:lnTo>
              </a:path>
            </a:pathLst>
          </a:custGeom>
          <a:ln w="33464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267952" y="1837207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32"/>
                </a:lnTo>
              </a:path>
            </a:pathLst>
          </a:custGeom>
          <a:ln w="38963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227318" y="193992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208"/>
                </a:lnTo>
              </a:path>
            </a:pathLst>
          </a:custGeom>
          <a:ln w="42303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889593" y="1855089"/>
            <a:ext cx="122555" cy="202565"/>
          </a:xfrm>
          <a:custGeom>
            <a:avLst/>
            <a:gdLst/>
            <a:ahLst/>
            <a:cxnLst/>
            <a:rect l="l" t="t" r="r" b="b"/>
            <a:pathLst>
              <a:path w="122554" h="202564">
                <a:moveTo>
                  <a:pt x="122377" y="202234"/>
                </a:moveTo>
                <a:lnTo>
                  <a:pt x="0" y="202234"/>
                </a:lnTo>
                <a:lnTo>
                  <a:pt x="0" y="0"/>
                </a:lnTo>
                <a:lnTo>
                  <a:pt x="122377" y="0"/>
                </a:lnTo>
                <a:lnTo>
                  <a:pt x="122377" y="202234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889593" y="2009000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166" y="0"/>
                </a:lnTo>
              </a:path>
            </a:pathLst>
          </a:custGeom>
          <a:ln w="5969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889593" y="1954923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49" y="0"/>
                </a:lnTo>
              </a:path>
            </a:pathLst>
          </a:custGeom>
          <a:ln w="5969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889593" y="1900193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77" y="0"/>
                </a:lnTo>
              </a:path>
            </a:pathLst>
          </a:custGeom>
          <a:ln w="595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89593" y="1853685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77" y="0"/>
                </a:lnTo>
              </a:path>
            </a:pathLst>
          </a:custGeom>
          <a:ln w="595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889593" y="2047728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77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889593" y="1861673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77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889593" y="1869319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77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889593" y="187695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77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889593" y="1884584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77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889593" y="1892217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77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89593" y="201718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166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89593" y="2024818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166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89593" y="2032450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77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89593" y="2040083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77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89593" y="1908117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77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889593" y="1915750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77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889593" y="1923395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377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889593" y="1931028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565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889593" y="1938661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565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889593" y="1946293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565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89593" y="1962892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49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89593" y="1970538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49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889593" y="1978171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49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89593" y="1985803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166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889593" y="1993436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166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889593" y="2001069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166" y="0"/>
                </a:lnTo>
              </a:path>
            </a:pathLst>
          </a:custGeom>
          <a:ln w="496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889606" y="2040083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496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913406" y="204008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49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986990" y="20324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496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895384" y="20324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496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931529" y="202481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496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961373" y="201718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496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906636" y="193102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49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959862" y="19934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496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928709" y="197053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43" y="0"/>
                </a:lnTo>
              </a:path>
            </a:pathLst>
          </a:custGeom>
          <a:ln w="496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990038" y="204772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43" y="0"/>
                </a:lnTo>
              </a:path>
            </a:pathLst>
          </a:custGeom>
          <a:ln w="496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922131" y="191575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43" y="0"/>
                </a:lnTo>
              </a:path>
            </a:pathLst>
          </a:custGeom>
          <a:ln w="496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944292" y="200106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496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919082" y="1938661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634" y="0"/>
                </a:lnTo>
              </a:path>
            </a:pathLst>
          </a:custGeom>
          <a:ln w="496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983497" y="193102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496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912758" y="193866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496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961018" y="18769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188" y="0"/>
                </a:lnTo>
              </a:path>
            </a:pathLst>
          </a:custGeom>
          <a:ln w="496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903042" y="188458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496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955011" y="187695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496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896375" y="186167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808" y="0"/>
                </a:lnTo>
              </a:path>
            </a:pathLst>
          </a:custGeom>
          <a:ln w="496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930093" y="187695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808" y="0"/>
                </a:lnTo>
              </a:path>
            </a:pathLst>
          </a:custGeom>
          <a:ln w="4965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903334" y="191575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808" y="0"/>
                </a:lnTo>
              </a:path>
            </a:pathLst>
          </a:custGeom>
          <a:ln w="4965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25496" y="200106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808" y="0"/>
                </a:lnTo>
              </a:path>
            </a:pathLst>
          </a:custGeom>
          <a:ln w="4965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67990" y="204008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808" y="0"/>
                </a:lnTo>
              </a:path>
            </a:pathLst>
          </a:custGeom>
          <a:ln w="4965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941244" y="198580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496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904389" y="2017185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237" y="0"/>
                </a:lnTo>
              </a:path>
            </a:pathLst>
          </a:custGeom>
          <a:ln w="496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86558" y="187695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496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983941" y="190811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496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895384" y="197053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496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948890" y="193102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4965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912758" y="193102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496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931529" y="2040083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9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896375" y="1985803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9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964066" y="1931028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30" y="0"/>
                </a:lnTo>
              </a:path>
            </a:pathLst>
          </a:custGeom>
          <a:ln w="49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909139" y="187695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188" y="0"/>
                </a:lnTo>
              </a:path>
            </a:pathLst>
          </a:custGeom>
          <a:ln w="49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958338" y="204008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496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712947" y="1759076"/>
            <a:ext cx="30480" cy="68580"/>
          </a:xfrm>
          <a:custGeom>
            <a:avLst/>
            <a:gdLst/>
            <a:ahLst/>
            <a:cxnLst/>
            <a:rect l="l" t="t" r="r" b="b"/>
            <a:pathLst>
              <a:path w="30479" h="68580">
                <a:moveTo>
                  <a:pt x="0" y="68414"/>
                </a:moveTo>
                <a:lnTo>
                  <a:pt x="30378" y="68414"/>
                </a:lnTo>
                <a:lnTo>
                  <a:pt x="30378" y="0"/>
                </a:lnTo>
                <a:lnTo>
                  <a:pt x="0" y="0"/>
                </a:lnTo>
                <a:lnTo>
                  <a:pt x="0" y="68414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706850" y="1820837"/>
            <a:ext cx="45085" cy="235585"/>
          </a:xfrm>
          <a:custGeom>
            <a:avLst/>
            <a:gdLst/>
            <a:ahLst/>
            <a:cxnLst/>
            <a:rect l="l" t="t" r="r" b="b"/>
            <a:pathLst>
              <a:path w="45084" h="235585">
                <a:moveTo>
                  <a:pt x="0" y="235394"/>
                </a:moveTo>
                <a:lnTo>
                  <a:pt x="44551" y="235394"/>
                </a:lnTo>
                <a:lnTo>
                  <a:pt x="44551" y="0"/>
                </a:lnTo>
                <a:lnTo>
                  <a:pt x="0" y="0"/>
                </a:lnTo>
                <a:lnTo>
                  <a:pt x="0" y="235394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11855" y="1761108"/>
            <a:ext cx="34925" cy="61594"/>
          </a:xfrm>
          <a:custGeom>
            <a:avLst/>
            <a:gdLst/>
            <a:ahLst/>
            <a:cxnLst/>
            <a:rect l="l" t="t" r="r" b="b"/>
            <a:pathLst>
              <a:path w="34925" h="61594">
                <a:moveTo>
                  <a:pt x="0" y="61467"/>
                </a:moveTo>
                <a:lnTo>
                  <a:pt x="34493" y="61467"/>
                </a:lnTo>
                <a:lnTo>
                  <a:pt x="34493" y="0"/>
                </a:lnTo>
                <a:lnTo>
                  <a:pt x="0" y="0"/>
                </a:lnTo>
                <a:lnTo>
                  <a:pt x="0" y="61467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741928" y="1762912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270"/>
                </a:lnTo>
              </a:path>
            </a:pathLst>
          </a:custGeom>
          <a:ln w="835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714268" y="1762912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270"/>
                </a:lnTo>
              </a:path>
            </a:pathLst>
          </a:custGeom>
          <a:ln w="835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706850" y="1820849"/>
            <a:ext cx="42545" cy="235585"/>
          </a:xfrm>
          <a:custGeom>
            <a:avLst/>
            <a:gdLst/>
            <a:ahLst/>
            <a:cxnLst/>
            <a:rect l="l" t="t" r="r" b="b"/>
            <a:pathLst>
              <a:path w="42545" h="235585">
                <a:moveTo>
                  <a:pt x="0" y="235102"/>
                </a:moveTo>
                <a:lnTo>
                  <a:pt x="41948" y="235102"/>
                </a:lnTo>
                <a:lnTo>
                  <a:pt x="41948" y="0"/>
                </a:lnTo>
                <a:lnTo>
                  <a:pt x="0" y="0"/>
                </a:lnTo>
                <a:lnTo>
                  <a:pt x="0" y="235102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714972" y="1822030"/>
            <a:ext cx="0" cy="234315"/>
          </a:xfrm>
          <a:custGeom>
            <a:avLst/>
            <a:gdLst/>
            <a:ahLst/>
            <a:cxnLst/>
            <a:rect l="l" t="t" r="r" b="b"/>
            <a:pathLst>
              <a:path h="234314">
                <a:moveTo>
                  <a:pt x="0" y="0"/>
                </a:moveTo>
                <a:lnTo>
                  <a:pt x="0" y="234200"/>
                </a:lnTo>
              </a:path>
            </a:pathLst>
          </a:custGeom>
          <a:ln w="6946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728098" y="1762912"/>
            <a:ext cx="0" cy="293370"/>
          </a:xfrm>
          <a:custGeom>
            <a:avLst/>
            <a:gdLst/>
            <a:ahLst/>
            <a:cxnLst/>
            <a:rect l="l" t="t" r="r" b="b"/>
            <a:pathLst>
              <a:path h="293369">
                <a:moveTo>
                  <a:pt x="0" y="0"/>
                </a:moveTo>
                <a:lnTo>
                  <a:pt x="0" y="293319"/>
                </a:lnTo>
              </a:path>
            </a:pathLst>
          </a:custGeom>
          <a:ln w="1084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741224" y="1822030"/>
            <a:ext cx="0" cy="234315"/>
          </a:xfrm>
          <a:custGeom>
            <a:avLst/>
            <a:gdLst/>
            <a:ahLst/>
            <a:cxnLst/>
            <a:rect l="l" t="t" r="r" b="b"/>
            <a:pathLst>
              <a:path h="234314">
                <a:moveTo>
                  <a:pt x="0" y="0"/>
                </a:moveTo>
                <a:lnTo>
                  <a:pt x="0" y="234200"/>
                </a:lnTo>
              </a:path>
            </a:pathLst>
          </a:custGeom>
          <a:ln w="6946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753574" y="191281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7030" y="0"/>
                </a:lnTo>
              </a:path>
            </a:pathLst>
          </a:custGeom>
          <a:ln w="17678">
            <a:solidFill>
              <a:srgbClr val="337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760464" y="1921662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251"/>
                </a:lnTo>
              </a:path>
            </a:pathLst>
          </a:custGeom>
          <a:ln w="20281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685705" y="191281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7030" y="0"/>
                </a:lnTo>
              </a:path>
            </a:pathLst>
          </a:custGeom>
          <a:ln w="17678">
            <a:solidFill>
              <a:srgbClr val="337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695377" y="1921662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195"/>
                </a:lnTo>
              </a:path>
            </a:pathLst>
          </a:custGeom>
          <a:ln w="1934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695377" y="2055367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0" y="0"/>
                </a:moveTo>
                <a:lnTo>
                  <a:pt x="0" y="546"/>
                </a:lnTo>
              </a:path>
            </a:pathLst>
          </a:custGeom>
          <a:ln w="1934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711385" y="1710778"/>
            <a:ext cx="33655" cy="50800"/>
          </a:xfrm>
          <a:custGeom>
            <a:avLst/>
            <a:gdLst/>
            <a:ahLst/>
            <a:cxnLst/>
            <a:rect l="l" t="t" r="r" b="b"/>
            <a:pathLst>
              <a:path w="33654" h="50800">
                <a:moveTo>
                  <a:pt x="16751" y="0"/>
                </a:moveTo>
                <a:lnTo>
                  <a:pt x="0" y="50330"/>
                </a:lnTo>
                <a:lnTo>
                  <a:pt x="33502" y="50330"/>
                </a:lnTo>
                <a:lnTo>
                  <a:pt x="16751" y="0"/>
                </a:lnTo>
                <a:close/>
              </a:path>
            </a:pathLst>
          </a:custGeom>
          <a:solidFill>
            <a:srgbClr val="F58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702724" y="1822583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36" y="0"/>
                </a:lnTo>
              </a:path>
            </a:pathLst>
          </a:custGeom>
          <a:ln w="3467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710102" y="1787721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34" y="0"/>
                </a:lnTo>
              </a:path>
            </a:pathLst>
          </a:custGeom>
          <a:ln w="3467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705771" y="185613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631" y="0"/>
                </a:lnTo>
              </a:path>
            </a:pathLst>
          </a:custGeom>
          <a:ln w="3467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705771" y="193271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631" y="0"/>
                </a:lnTo>
              </a:path>
            </a:pathLst>
          </a:custGeom>
          <a:ln w="3467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705771" y="1949202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631" y="0"/>
                </a:lnTo>
              </a:path>
            </a:pathLst>
          </a:custGeom>
          <a:ln w="3467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705771" y="1819897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334"/>
                </a:lnTo>
              </a:path>
            </a:pathLst>
          </a:custGeom>
          <a:ln w="6070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702736" y="1809242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4">
                <a:moveTo>
                  <a:pt x="3035" y="0"/>
                </a:moveTo>
                <a:lnTo>
                  <a:pt x="0" y="10655"/>
                </a:lnTo>
                <a:lnTo>
                  <a:pt x="6070" y="10655"/>
                </a:lnTo>
                <a:lnTo>
                  <a:pt x="3035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750538" y="1819897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5">
                <a:moveTo>
                  <a:pt x="0" y="0"/>
                </a:moveTo>
                <a:lnTo>
                  <a:pt x="0" y="236334"/>
                </a:lnTo>
              </a:path>
            </a:pathLst>
          </a:custGeom>
          <a:ln w="6070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747504" y="1809242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4">
                <a:moveTo>
                  <a:pt x="3035" y="0"/>
                </a:moveTo>
                <a:lnTo>
                  <a:pt x="0" y="10655"/>
                </a:lnTo>
                <a:lnTo>
                  <a:pt x="6070" y="10655"/>
                </a:lnTo>
                <a:lnTo>
                  <a:pt x="3035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711849" y="1758060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776"/>
                </a:lnTo>
              </a:path>
            </a:pathLst>
          </a:custGeom>
          <a:ln w="6083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708807" y="1747418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4">
                <a:moveTo>
                  <a:pt x="3035" y="0"/>
                </a:moveTo>
                <a:lnTo>
                  <a:pt x="0" y="10655"/>
                </a:lnTo>
                <a:lnTo>
                  <a:pt x="6070" y="10655"/>
                </a:lnTo>
                <a:lnTo>
                  <a:pt x="3035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744456" y="1758060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776"/>
                </a:lnTo>
              </a:path>
            </a:pathLst>
          </a:custGeom>
          <a:ln w="6070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741420" y="1747418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4">
                <a:moveTo>
                  <a:pt x="3035" y="0"/>
                </a:moveTo>
                <a:lnTo>
                  <a:pt x="0" y="10655"/>
                </a:lnTo>
                <a:lnTo>
                  <a:pt x="6070" y="10655"/>
                </a:lnTo>
                <a:lnTo>
                  <a:pt x="3035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762083" y="1926170"/>
            <a:ext cx="0" cy="125730"/>
          </a:xfrm>
          <a:custGeom>
            <a:avLst/>
            <a:gdLst/>
            <a:ahLst/>
            <a:cxnLst/>
            <a:rect l="l" t="t" r="r" b="b"/>
            <a:pathLst>
              <a:path h="125730">
                <a:moveTo>
                  <a:pt x="0" y="0"/>
                </a:moveTo>
                <a:lnTo>
                  <a:pt x="0" y="125260"/>
                </a:lnTo>
              </a:path>
            </a:pathLst>
          </a:custGeom>
          <a:ln w="1084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756661" y="204102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5" y="0"/>
                </a:lnTo>
              </a:path>
            </a:pathLst>
          </a:custGeom>
          <a:ln w="3175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756661" y="2026183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5" y="0"/>
                </a:lnTo>
              </a:path>
            </a:pathLst>
          </a:custGeom>
          <a:ln w="3175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756661" y="2001113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5" y="0"/>
                </a:lnTo>
              </a:path>
            </a:pathLst>
          </a:custGeom>
          <a:ln w="31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756661" y="195663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5" y="0"/>
                </a:lnTo>
              </a:path>
            </a:pathLst>
          </a:custGeom>
          <a:ln w="31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694214" y="1926170"/>
            <a:ext cx="0" cy="125730"/>
          </a:xfrm>
          <a:custGeom>
            <a:avLst/>
            <a:gdLst/>
            <a:ahLst/>
            <a:cxnLst/>
            <a:rect l="l" t="t" r="r" b="b"/>
            <a:pathLst>
              <a:path h="125730">
                <a:moveTo>
                  <a:pt x="0" y="0"/>
                </a:moveTo>
                <a:lnTo>
                  <a:pt x="0" y="125260"/>
                </a:lnTo>
              </a:path>
            </a:pathLst>
          </a:custGeom>
          <a:ln w="1084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688791" y="2033803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688791" y="199214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5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688791" y="196397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5" y="0"/>
                </a:lnTo>
              </a:path>
            </a:pathLst>
          </a:custGeom>
          <a:ln w="31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756661" y="203292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5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722713" y="2017306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722713" y="19609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722675" y="2026183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5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688791" y="193854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722713" y="187600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722713" y="179482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711499" y="184341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95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737750" y="185036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959" y="0"/>
                </a:lnTo>
              </a:path>
            </a:pathLst>
          </a:custGeom>
          <a:ln w="31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711499" y="1896249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959" y="0"/>
                </a:lnTo>
              </a:path>
            </a:pathLst>
          </a:custGeom>
          <a:ln w="31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737750" y="197965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959" y="0"/>
                </a:lnTo>
              </a:path>
            </a:pathLst>
          </a:custGeom>
          <a:ln w="31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722713" y="177313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5" y="0"/>
                </a:lnTo>
              </a:path>
            </a:pathLst>
          </a:custGeom>
          <a:ln w="31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662400" y="1434757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761"/>
                </a:lnTo>
              </a:path>
            </a:pathLst>
          </a:custGeom>
          <a:ln w="6502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637115" y="1557413"/>
            <a:ext cx="50800" cy="27305"/>
          </a:xfrm>
          <a:custGeom>
            <a:avLst/>
            <a:gdLst/>
            <a:ahLst/>
            <a:cxnLst/>
            <a:rect l="l" t="t" r="r" b="b"/>
            <a:pathLst>
              <a:path w="50800" h="27305">
                <a:moveTo>
                  <a:pt x="25285" y="0"/>
                </a:moveTo>
                <a:lnTo>
                  <a:pt x="15446" y="1072"/>
                </a:lnTo>
                <a:lnTo>
                  <a:pt x="7408" y="3995"/>
                </a:lnTo>
                <a:lnTo>
                  <a:pt x="1988" y="8331"/>
                </a:lnTo>
                <a:lnTo>
                  <a:pt x="0" y="13639"/>
                </a:lnTo>
                <a:lnTo>
                  <a:pt x="1988" y="18948"/>
                </a:lnTo>
                <a:lnTo>
                  <a:pt x="7408" y="23283"/>
                </a:lnTo>
                <a:lnTo>
                  <a:pt x="15446" y="26207"/>
                </a:lnTo>
                <a:lnTo>
                  <a:pt x="25285" y="27279"/>
                </a:lnTo>
                <a:lnTo>
                  <a:pt x="35132" y="26207"/>
                </a:lnTo>
                <a:lnTo>
                  <a:pt x="43173" y="23283"/>
                </a:lnTo>
                <a:lnTo>
                  <a:pt x="48595" y="18948"/>
                </a:lnTo>
                <a:lnTo>
                  <a:pt x="50584" y="13639"/>
                </a:lnTo>
                <a:lnTo>
                  <a:pt x="48595" y="8331"/>
                </a:lnTo>
                <a:lnTo>
                  <a:pt x="43173" y="3995"/>
                </a:lnTo>
                <a:lnTo>
                  <a:pt x="35132" y="1072"/>
                </a:lnTo>
                <a:lnTo>
                  <a:pt x="25285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617150" y="1570507"/>
            <a:ext cx="45720" cy="414655"/>
          </a:xfrm>
          <a:custGeom>
            <a:avLst/>
            <a:gdLst/>
            <a:ahLst/>
            <a:cxnLst/>
            <a:rect l="l" t="t" r="r" b="b"/>
            <a:pathLst>
              <a:path w="45720" h="414655">
                <a:moveTo>
                  <a:pt x="45250" y="0"/>
                </a:moveTo>
                <a:lnTo>
                  <a:pt x="11264" y="0"/>
                </a:lnTo>
                <a:lnTo>
                  <a:pt x="0" y="414337"/>
                </a:lnTo>
                <a:lnTo>
                  <a:pt x="45250" y="414337"/>
                </a:lnTo>
                <a:lnTo>
                  <a:pt x="45250" y="0"/>
                </a:lnTo>
                <a:close/>
              </a:path>
            </a:pathLst>
          </a:custGeom>
          <a:solidFill>
            <a:srgbClr val="689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662400" y="1570520"/>
            <a:ext cx="45720" cy="414655"/>
          </a:xfrm>
          <a:custGeom>
            <a:avLst/>
            <a:gdLst/>
            <a:ahLst/>
            <a:cxnLst/>
            <a:rect l="l" t="t" r="r" b="b"/>
            <a:pathLst>
              <a:path w="45720" h="414655">
                <a:moveTo>
                  <a:pt x="33985" y="0"/>
                </a:moveTo>
                <a:lnTo>
                  <a:pt x="0" y="0"/>
                </a:lnTo>
                <a:lnTo>
                  <a:pt x="0" y="414337"/>
                </a:lnTo>
                <a:lnTo>
                  <a:pt x="45250" y="414337"/>
                </a:lnTo>
                <a:lnTo>
                  <a:pt x="33985" y="0"/>
                </a:lnTo>
                <a:close/>
              </a:path>
            </a:pathLst>
          </a:custGeom>
          <a:solidFill>
            <a:srgbClr val="689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626968" y="1569427"/>
            <a:ext cx="71120" cy="441959"/>
          </a:xfrm>
          <a:custGeom>
            <a:avLst/>
            <a:gdLst/>
            <a:ahLst/>
            <a:cxnLst/>
            <a:rect l="l" t="t" r="r" b="b"/>
            <a:pathLst>
              <a:path w="71120" h="441960">
                <a:moveTo>
                  <a:pt x="35445" y="0"/>
                </a:moveTo>
                <a:lnTo>
                  <a:pt x="0" y="415429"/>
                </a:lnTo>
                <a:lnTo>
                  <a:pt x="35445" y="440512"/>
                </a:lnTo>
                <a:lnTo>
                  <a:pt x="35445" y="441604"/>
                </a:lnTo>
                <a:lnTo>
                  <a:pt x="70878" y="416521"/>
                </a:lnTo>
                <a:lnTo>
                  <a:pt x="35445" y="1092"/>
                </a:lnTo>
                <a:lnTo>
                  <a:pt x="35445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617150" y="1984857"/>
            <a:ext cx="90805" cy="71120"/>
          </a:xfrm>
          <a:custGeom>
            <a:avLst/>
            <a:gdLst/>
            <a:ahLst/>
            <a:cxnLst/>
            <a:rect l="l" t="t" r="r" b="b"/>
            <a:pathLst>
              <a:path w="90804" h="71119">
                <a:moveTo>
                  <a:pt x="90500" y="70510"/>
                </a:moveTo>
                <a:lnTo>
                  <a:pt x="0" y="70510"/>
                </a:lnTo>
                <a:lnTo>
                  <a:pt x="0" y="0"/>
                </a:lnTo>
                <a:lnTo>
                  <a:pt x="90500" y="0"/>
                </a:lnTo>
                <a:lnTo>
                  <a:pt x="90500" y="7051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617456" y="1971592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903" y="0"/>
                </a:lnTo>
              </a:path>
            </a:pathLst>
          </a:custGeom>
          <a:ln w="4406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617761" y="1960429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202" y="0"/>
                </a:lnTo>
              </a:path>
            </a:pathLst>
          </a:custGeom>
          <a:ln w="4406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643326" y="1960441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3728" y="0"/>
                </a:lnTo>
              </a:path>
            </a:pathLst>
          </a:custGeom>
          <a:ln w="4406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618065" y="194927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897" y="0"/>
                </a:lnTo>
              </a:path>
            </a:pathLst>
          </a:custGeom>
          <a:ln w="4406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650056" y="194927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35" y="0"/>
                </a:lnTo>
              </a:path>
            </a:pathLst>
          </a:custGeom>
          <a:ln w="4406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680219" y="194927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30" y="0"/>
                </a:lnTo>
              </a:path>
            </a:pathLst>
          </a:custGeom>
          <a:ln w="4406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9618357" y="1938128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989" y="0"/>
                </a:lnTo>
              </a:path>
            </a:pathLst>
          </a:custGeom>
          <a:ln w="4406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9661728" y="192697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11" y="0"/>
                </a:lnTo>
              </a:path>
            </a:pathLst>
          </a:custGeom>
          <a:ln w="4406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618674" y="1926977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012" y="0"/>
                </a:lnTo>
              </a:path>
            </a:pathLst>
          </a:custGeom>
          <a:ln w="4406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618980" y="1915826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4406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619284" y="1904663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690" y="0"/>
                </a:lnTo>
              </a:path>
            </a:pathLst>
          </a:custGeom>
          <a:ln w="4406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690937" y="190466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604" y="0"/>
                </a:lnTo>
              </a:path>
            </a:pathLst>
          </a:custGeom>
          <a:ln w="4406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633508" y="1904663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479" y="0"/>
                </a:lnTo>
              </a:path>
            </a:pathLst>
          </a:custGeom>
          <a:ln w="4406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619577" y="189351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42" y="0"/>
                </a:lnTo>
              </a:path>
            </a:pathLst>
          </a:custGeom>
          <a:ln w="4406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619881" y="1882362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5051" y="0"/>
                </a:lnTo>
              </a:path>
            </a:pathLst>
          </a:custGeom>
          <a:ln w="4406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620186" y="1871211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788" y="0"/>
                </a:lnTo>
              </a:path>
            </a:pathLst>
          </a:custGeom>
          <a:ln w="4406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635578" y="187121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34" y="0"/>
                </a:lnTo>
              </a:path>
            </a:pathLst>
          </a:custGeom>
          <a:ln w="4406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692461" y="187121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66" y="0"/>
                </a:lnTo>
              </a:path>
            </a:pathLst>
          </a:custGeom>
          <a:ln w="4406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667912" y="189351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80" y="0"/>
                </a:lnTo>
              </a:path>
            </a:pathLst>
          </a:custGeom>
          <a:ln w="4406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657981" y="172620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8" y="0"/>
                </a:lnTo>
              </a:path>
            </a:pathLst>
          </a:custGeom>
          <a:ln w="4406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649485" y="188236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80" y="0"/>
                </a:lnTo>
              </a:path>
            </a:pathLst>
          </a:custGeom>
          <a:ln w="4406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620491" y="186006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472" y="0"/>
                </a:lnTo>
              </a:path>
            </a:pathLst>
          </a:custGeom>
          <a:ln w="4406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652051" y="186004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358" y="0"/>
                </a:lnTo>
              </a:path>
            </a:pathLst>
          </a:custGeom>
          <a:ln w="4406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678581" y="1860048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742" y="0"/>
                </a:lnTo>
              </a:path>
            </a:pathLst>
          </a:custGeom>
          <a:ln w="440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620796" y="1848897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223" y="0"/>
                </a:lnTo>
              </a:path>
            </a:pathLst>
          </a:custGeom>
          <a:ln w="4406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621101" y="1837747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613" y="0"/>
                </a:lnTo>
              </a:path>
            </a:pathLst>
          </a:custGeom>
          <a:ln w="4406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621405" y="1826596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4406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639782" y="1826596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73" y="0"/>
                </a:lnTo>
              </a:path>
            </a:pathLst>
          </a:custGeom>
          <a:ln w="4406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681794" y="1826596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615" y="0"/>
                </a:lnTo>
              </a:path>
            </a:pathLst>
          </a:custGeom>
          <a:ln w="440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621697" y="1815445"/>
            <a:ext cx="81915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0" y="0"/>
                </a:moveTo>
                <a:lnTo>
                  <a:pt x="81406" y="0"/>
                </a:lnTo>
              </a:path>
            </a:pathLst>
          </a:custGeom>
          <a:ln w="4406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622002" y="1804282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97" y="0"/>
                </a:lnTo>
              </a:path>
            </a:pathLst>
          </a:custGeom>
          <a:ln w="4406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622307" y="1793132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3271" y="0"/>
                </a:lnTo>
              </a:path>
            </a:pathLst>
          </a:custGeom>
          <a:ln w="4406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661105" y="1793132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475" y="0"/>
                </a:lnTo>
              </a:path>
            </a:pathLst>
          </a:custGeom>
          <a:ln w="4406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687102" y="179313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74" y="0"/>
                </a:lnTo>
              </a:path>
            </a:pathLst>
          </a:custGeom>
          <a:ln w="440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622611" y="178198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03" y="0"/>
                </a:lnTo>
              </a:path>
            </a:pathLst>
          </a:custGeom>
          <a:ln w="4406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674948" y="177083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49" y="0"/>
                </a:lnTo>
              </a:path>
            </a:pathLst>
          </a:custGeom>
          <a:ln w="4406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622917" y="1770818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245" y="0"/>
                </a:lnTo>
              </a:path>
            </a:pathLst>
          </a:custGeom>
          <a:ln w="440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9623208" y="175968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59" y="0"/>
                </a:lnTo>
              </a:path>
            </a:pathLst>
          </a:custGeom>
          <a:ln w="4406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623526" y="1748516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160" y="0"/>
                </a:lnTo>
              </a:path>
            </a:pathLst>
          </a:custGeom>
          <a:ln w="440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9663315" y="174851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73" y="0"/>
                </a:lnTo>
              </a:path>
            </a:pathLst>
          </a:custGeom>
          <a:ln w="440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624136" y="172621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27" y="0"/>
                </a:lnTo>
              </a:path>
            </a:pathLst>
          </a:custGeom>
          <a:ln w="4406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624428" y="171506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946" y="0"/>
                </a:lnTo>
              </a:path>
            </a:pathLst>
          </a:custGeom>
          <a:ln w="440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625038" y="1692751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61" y="0"/>
                </a:lnTo>
              </a:path>
            </a:pathLst>
          </a:custGeom>
          <a:ln w="440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625951" y="1659299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910" y="0"/>
                </a:lnTo>
              </a:path>
            </a:pathLst>
          </a:custGeom>
          <a:ln w="440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626257" y="1648136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701" y="0"/>
                </a:lnTo>
              </a:path>
            </a:pathLst>
          </a:custGeom>
          <a:ln w="4406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656953" y="1648136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442" y="0"/>
                </a:lnTo>
              </a:path>
            </a:pathLst>
          </a:custGeom>
          <a:ln w="4406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626548" y="163698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4406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683698" y="1636985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843" y="0"/>
                </a:lnTo>
              </a:path>
            </a:pathLst>
          </a:custGeom>
          <a:ln w="4406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643109" y="1614671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894" y="0"/>
                </a:lnTo>
              </a:path>
            </a:pathLst>
          </a:custGeom>
          <a:ln w="440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626854" y="162583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919" y="0"/>
                </a:lnTo>
              </a:path>
            </a:pathLst>
          </a:custGeom>
          <a:ln w="440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644557" y="162583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564" y="0"/>
                </a:lnTo>
              </a:path>
            </a:pathLst>
          </a:custGeom>
          <a:ln w="440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627171" y="161467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65" y="0"/>
                </a:lnTo>
              </a:path>
            </a:pathLst>
          </a:custGeom>
          <a:ln w="4406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9627463" y="1603521"/>
            <a:ext cx="70485" cy="0"/>
          </a:xfrm>
          <a:custGeom>
            <a:avLst/>
            <a:gdLst/>
            <a:ahLst/>
            <a:cxnLst/>
            <a:rect l="l" t="t" r="r" b="b"/>
            <a:pathLst>
              <a:path w="70484">
                <a:moveTo>
                  <a:pt x="0" y="0"/>
                </a:moveTo>
                <a:lnTo>
                  <a:pt x="69888" y="0"/>
                </a:lnTo>
              </a:path>
            </a:pathLst>
          </a:custGeom>
          <a:ln w="4406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9627768" y="1592370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235" y="0"/>
                </a:lnTo>
              </a:path>
            </a:pathLst>
          </a:custGeom>
          <a:ln w="440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9681629" y="1592370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417" y="0"/>
                </a:lnTo>
              </a:path>
            </a:pathLst>
          </a:custGeom>
          <a:ln w="4406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9628085" y="1581219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0" y="0"/>
                </a:moveTo>
                <a:lnTo>
                  <a:pt x="68656" y="0"/>
                </a:lnTo>
              </a:path>
            </a:pathLst>
          </a:custGeom>
          <a:ln w="440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312509" y="1632204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051"/>
                </a:lnTo>
              </a:path>
            </a:pathLst>
          </a:custGeom>
          <a:ln w="9207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281197" y="1722945"/>
            <a:ext cx="59690" cy="42545"/>
          </a:xfrm>
          <a:custGeom>
            <a:avLst/>
            <a:gdLst/>
            <a:ahLst/>
            <a:cxnLst/>
            <a:rect l="l" t="t" r="r" b="b"/>
            <a:pathLst>
              <a:path w="59690" h="42544">
                <a:moveTo>
                  <a:pt x="59093" y="0"/>
                </a:moveTo>
                <a:lnTo>
                  <a:pt x="3238" y="27546"/>
                </a:lnTo>
                <a:lnTo>
                  <a:pt x="0" y="38354"/>
                </a:lnTo>
                <a:lnTo>
                  <a:pt x="18999" y="42443"/>
                </a:lnTo>
                <a:lnTo>
                  <a:pt x="51435" y="21221"/>
                </a:lnTo>
                <a:lnTo>
                  <a:pt x="59093" y="0"/>
                </a:lnTo>
                <a:close/>
              </a:path>
            </a:pathLst>
          </a:custGeom>
          <a:solidFill>
            <a:srgbClr val="689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9305290" y="1722945"/>
            <a:ext cx="35560" cy="226060"/>
          </a:xfrm>
          <a:custGeom>
            <a:avLst/>
            <a:gdLst/>
            <a:ahLst/>
            <a:cxnLst/>
            <a:rect l="l" t="t" r="r" b="b"/>
            <a:pathLst>
              <a:path w="35559" h="226060">
                <a:moveTo>
                  <a:pt x="35001" y="0"/>
                </a:moveTo>
                <a:lnTo>
                  <a:pt x="22250" y="20383"/>
                </a:lnTo>
                <a:lnTo>
                  <a:pt x="0" y="187198"/>
                </a:lnTo>
                <a:lnTo>
                  <a:pt x="34759" y="225933"/>
                </a:lnTo>
                <a:lnTo>
                  <a:pt x="35001" y="0"/>
                </a:lnTo>
                <a:close/>
              </a:path>
            </a:pathLst>
          </a:custGeom>
          <a:solidFill>
            <a:srgbClr val="656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9260344" y="1743316"/>
            <a:ext cx="86360" cy="312420"/>
          </a:xfrm>
          <a:custGeom>
            <a:avLst/>
            <a:gdLst/>
            <a:ahLst/>
            <a:cxnLst/>
            <a:rect l="l" t="t" r="r" b="b"/>
            <a:pathLst>
              <a:path w="86359" h="312419">
                <a:moveTo>
                  <a:pt x="67208" y="0"/>
                </a:moveTo>
                <a:lnTo>
                  <a:pt x="0" y="169202"/>
                </a:lnTo>
                <a:lnTo>
                  <a:pt x="0" y="312381"/>
                </a:lnTo>
                <a:lnTo>
                  <a:pt x="86207" y="312381"/>
                </a:lnTo>
                <a:lnTo>
                  <a:pt x="67208" y="0"/>
                </a:lnTo>
                <a:close/>
              </a:path>
            </a:pathLst>
          </a:custGeom>
          <a:solidFill>
            <a:srgbClr val="689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9260344" y="1743329"/>
            <a:ext cx="67310" cy="169545"/>
          </a:xfrm>
          <a:custGeom>
            <a:avLst/>
            <a:gdLst/>
            <a:ahLst/>
            <a:cxnLst/>
            <a:rect l="l" t="t" r="r" b="b"/>
            <a:pathLst>
              <a:path w="67309" h="169544">
                <a:moveTo>
                  <a:pt x="67208" y="0"/>
                </a:moveTo>
                <a:lnTo>
                  <a:pt x="20866" y="17970"/>
                </a:lnTo>
                <a:lnTo>
                  <a:pt x="0" y="169189"/>
                </a:lnTo>
                <a:lnTo>
                  <a:pt x="67208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9260344" y="1757133"/>
            <a:ext cx="20955" cy="155575"/>
          </a:xfrm>
          <a:custGeom>
            <a:avLst/>
            <a:gdLst/>
            <a:ahLst/>
            <a:cxnLst/>
            <a:rect l="l" t="t" r="r" b="b"/>
            <a:pathLst>
              <a:path w="20954" h="155575">
                <a:moveTo>
                  <a:pt x="4089" y="0"/>
                </a:moveTo>
                <a:lnTo>
                  <a:pt x="0" y="155384"/>
                </a:lnTo>
                <a:lnTo>
                  <a:pt x="20853" y="4165"/>
                </a:lnTo>
                <a:lnTo>
                  <a:pt x="4089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260344" y="204315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612" y="0"/>
                </a:lnTo>
              </a:path>
            </a:pathLst>
          </a:custGeom>
          <a:ln w="2606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9290596" y="203235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356" y="0"/>
                </a:lnTo>
              </a:path>
            </a:pathLst>
          </a:custGeom>
          <a:ln w="447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316593" y="2032355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212" y="0"/>
                </a:lnTo>
              </a:path>
            </a:pathLst>
          </a:custGeom>
          <a:ln w="4470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9260344" y="2022157"/>
            <a:ext cx="84455" cy="0"/>
          </a:xfrm>
          <a:custGeom>
            <a:avLst/>
            <a:gdLst/>
            <a:ahLst/>
            <a:cxnLst/>
            <a:rect l="l" t="t" r="r" b="b"/>
            <a:pathLst>
              <a:path w="84454">
                <a:moveTo>
                  <a:pt x="0" y="0"/>
                </a:moveTo>
                <a:lnTo>
                  <a:pt x="84302" y="0"/>
                </a:lnTo>
              </a:path>
            </a:pathLst>
          </a:custGeom>
          <a:ln w="44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260344" y="2011946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680" y="0"/>
                </a:lnTo>
              </a:path>
            </a:pathLst>
          </a:custGeom>
          <a:ln w="44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9260344" y="2001748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3057" y="0"/>
                </a:lnTo>
              </a:path>
            </a:pathLst>
          </a:custGeom>
          <a:ln w="44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260344" y="1991537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435" y="0"/>
                </a:lnTo>
              </a:path>
            </a:pathLst>
          </a:custGeom>
          <a:ln w="44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260344" y="1981339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391" y="0"/>
                </a:lnTo>
              </a:path>
            </a:pathLst>
          </a:custGeom>
          <a:ln w="44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9260344" y="1971128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391" y="0"/>
                </a:lnTo>
              </a:path>
            </a:pathLst>
          </a:custGeom>
          <a:ln w="44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260344" y="1960930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391" y="0"/>
                </a:lnTo>
              </a:path>
            </a:pathLst>
          </a:custGeom>
          <a:ln w="44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9260344" y="1950700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391" y="0"/>
                </a:lnTo>
              </a:path>
            </a:pathLst>
          </a:custGeom>
          <a:ln w="4483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260344" y="1940490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391" y="0"/>
                </a:lnTo>
              </a:path>
            </a:pathLst>
          </a:custGeom>
          <a:ln w="4483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260344" y="1930292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391" y="0"/>
                </a:lnTo>
              </a:path>
            </a:pathLst>
          </a:custGeom>
          <a:ln w="4483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9260344" y="1920094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391" y="0"/>
                </a:lnTo>
              </a:path>
            </a:pathLst>
          </a:custGeom>
          <a:ln w="4483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260344" y="1909883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391" y="0"/>
                </a:lnTo>
              </a:path>
            </a:pathLst>
          </a:custGeom>
          <a:ln w="4483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260623" y="18996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11" y="0"/>
                </a:lnTo>
              </a:path>
            </a:pathLst>
          </a:custGeom>
          <a:ln w="4483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9260890" y="188948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845" y="0"/>
                </a:lnTo>
              </a:path>
            </a:pathLst>
          </a:custGeom>
          <a:ln w="44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9261170" y="187907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565" y="0"/>
                </a:lnTo>
              </a:path>
            </a:pathLst>
          </a:custGeom>
          <a:ln w="44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261437" y="1868868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299" y="0"/>
                </a:lnTo>
              </a:path>
            </a:pathLst>
          </a:custGeom>
          <a:ln w="44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261703" y="1858657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032" y="0"/>
                </a:lnTo>
              </a:path>
            </a:pathLst>
          </a:custGeom>
          <a:ln w="44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261970" y="1848459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765" y="0"/>
                </a:lnTo>
              </a:path>
            </a:pathLst>
          </a:custGeom>
          <a:ln w="44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262236" y="1838261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498" y="0"/>
                </a:lnTo>
              </a:path>
            </a:pathLst>
          </a:custGeom>
          <a:ln w="44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262503" y="1828050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673" y="0"/>
                </a:lnTo>
              </a:path>
            </a:pathLst>
          </a:custGeom>
          <a:ln w="44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262783" y="1817852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419" y="0"/>
                </a:lnTo>
              </a:path>
            </a:pathLst>
          </a:custGeom>
          <a:ln w="44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263050" y="1807629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52" y="0"/>
                </a:lnTo>
              </a:path>
            </a:pathLst>
          </a:custGeom>
          <a:ln w="44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263316" y="1797418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6898" y="0"/>
                </a:lnTo>
              </a:path>
            </a:pathLst>
          </a:custGeom>
          <a:ln w="44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263595" y="1787220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631" y="0"/>
                </a:lnTo>
              </a:path>
            </a:pathLst>
          </a:custGeom>
          <a:ln w="44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263862" y="1777009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377" y="0"/>
                </a:lnTo>
              </a:path>
            </a:pathLst>
          </a:custGeom>
          <a:ln w="44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9264129" y="176681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23" y="0"/>
                </a:lnTo>
              </a:path>
            </a:pathLst>
          </a:custGeom>
          <a:ln w="44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9313836" y="1744167"/>
            <a:ext cx="26670" cy="5080"/>
          </a:xfrm>
          <a:custGeom>
            <a:avLst/>
            <a:gdLst/>
            <a:ahLst/>
            <a:cxnLst/>
            <a:rect l="l" t="t" r="r" b="b"/>
            <a:pathLst>
              <a:path w="26670" h="5080">
                <a:moveTo>
                  <a:pt x="26428" y="0"/>
                </a:moveTo>
                <a:lnTo>
                  <a:pt x="11531" y="0"/>
                </a:lnTo>
                <a:lnTo>
                  <a:pt x="0" y="4470"/>
                </a:lnTo>
                <a:lnTo>
                  <a:pt x="26428" y="4470"/>
                </a:lnTo>
                <a:lnTo>
                  <a:pt x="26428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9269996" y="202215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34" y="0"/>
                </a:lnTo>
              </a:path>
            </a:pathLst>
          </a:custGeom>
          <a:ln w="4470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305201" y="2022157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897" y="0"/>
                </a:lnTo>
              </a:path>
            </a:pathLst>
          </a:custGeom>
          <a:ln w="4470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9262541" y="2011946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589" y="0"/>
                </a:lnTo>
              </a:path>
            </a:pathLst>
          </a:custGeom>
          <a:ln w="4470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282188" y="200174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31" y="0"/>
                </a:lnTo>
              </a:path>
            </a:pathLst>
          </a:custGeom>
          <a:ln w="4470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267025" y="2001748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163" y="0"/>
                </a:lnTo>
              </a:path>
            </a:pathLst>
          </a:custGeom>
          <a:ln w="447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308210" y="201194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242" y="0"/>
                </a:lnTo>
              </a:path>
            </a:pathLst>
          </a:custGeom>
          <a:ln w="447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286761" y="199153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19" y="0"/>
                </a:lnTo>
              </a:path>
            </a:pathLst>
          </a:custGeom>
          <a:ln w="4470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9298660" y="1981339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19" y="0"/>
                </a:lnTo>
              </a:path>
            </a:pathLst>
          </a:custGeom>
          <a:ln w="4470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286100" y="195070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19" y="0"/>
                </a:lnTo>
              </a:path>
            </a:pathLst>
          </a:custGeom>
          <a:ln w="4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294939" y="1909889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19" y="0"/>
                </a:lnTo>
              </a:path>
            </a:pathLst>
          </a:custGeom>
          <a:ln w="4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290583" y="1879079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19" y="0"/>
                </a:lnTo>
              </a:path>
            </a:pathLst>
          </a:custGeom>
          <a:ln w="447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9305073" y="1817852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19" y="0"/>
                </a:lnTo>
              </a:path>
            </a:pathLst>
          </a:custGeom>
          <a:ln w="447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305073" y="1828050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19" y="0"/>
                </a:lnTo>
              </a:path>
            </a:pathLst>
          </a:custGeom>
          <a:ln w="4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9294329" y="1807629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19" y="0"/>
                </a:lnTo>
              </a:path>
            </a:pathLst>
          </a:custGeom>
          <a:ln w="4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294329" y="179741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19" y="0"/>
                </a:lnTo>
              </a:path>
            </a:pathLst>
          </a:custGeom>
          <a:ln w="4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263862" y="1777009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481" y="0"/>
                </a:lnTo>
              </a:path>
            </a:pathLst>
          </a:custGeom>
          <a:ln w="447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264116" y="1766811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624" y="0"/>
                </a:lnTo>
              </a:path>
            </a:pathLst>
          </a:custGeom>
          <a:ln w="4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9263595" y="1787220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338" y="0"/>
                </a:lnTo>
              </a:path>
            </a:pathLst>
          </a:custGeom>
          <a:ln w="447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263316" y="1797418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3207" y="0"/>
                </a:lnTo>
              </a:path>
            </a:pathLst>
          </a:custGeom>
          <a:ln w="447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9310293" y="180762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496" y="0"/>
                </a:lnTo>
              </a:path>
            </a:pathLst>
          </a:custGeom>
          <a:ln w="4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9313798" y="179741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91" y="0"/>
                </a:lnTo>
              </a:path>
            </a:pathLst>
          </a:custGeom>
          <a:ln w="447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298660" y="18688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19" y="0"/>
                </a:lnTo>
              </a:path>
            </a:pathLst>
          </a:custGeom>
          <a:ln w="447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261982" y="184845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05" y="0"/>
                </a:lnTo>
              </a:path>
            </a:pathLst>
          </a:custGeom>
          <a:ln w="4470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261703" y="185865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375" y="0"/>
                </a:lnTo>
              </a:path>
            </a:pathLst>
          </a:custGeom>
          <a:ln w="447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9274200" y="1838261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6997" y="0"/>
                </a:lnTo>
              </a:path>
            </a:pathLst>
          </a:custGeom>
          <a:ln w="4470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9281197" y="182805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4470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314129" y="1889480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11" y="0"/>
                </a:lnTo>
              </a:path>
            </a:pathLst>
          </a:custGeom>
          <a:ln w="447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9300159" y="1909889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11" y="0"/>
                </a:lnTo>
              </a:path>
            </a:pathLst>
          </a:custGeom>
          <a:ln w="447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9319247" y="1940496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705" y="0"/>
                </a:lnTo>
              </a:path>
            </a:pathLst>
          </a:custGeom>
          <a:ln w="447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9272638" y="1950707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11" y="0"/>
                </a:lnTo>
              </a:path>
            </a:pathLst>
          </a:custGeom>
          <a:ln w="447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291955" y="1991537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92" y="0"/>
                </a:lnTo>
              </a:path>
            </a:pathLst>
          </a:custGeom>
          <a:ln w="447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275927" y="2011946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92" y="0"/>
                </a:lnTo>
              </a:path>
            </a:pathLst>
          </a:custGeom>
          <a:ln w="4470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9270771" y="186886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077" y="0"/>
                </a:lnTo>
              </a:path>
            </a:pathLst>
          </a:custGeom>
          <a:ln w="447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9312122" y="183826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077" y="0"/>
                </a:lnTo>
              </a:path>
            </a:pathLst>
          </a:custGeom>
          <a:ln w="447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9280232" y="188948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0" y="0"/>
                </a:lnTo>
              </a:path>
            </a:pathLst>
          </a:custGeom>
          <a:ln w="4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9269983" y="1940496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865" y="0"/>
                </a:lnTo>
              </a:path>
            </a:pathLst>
          </a:custGeom>
          <a:ln w="4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9301276" y="1920087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865" y="0"/>
                </a:lnTo>
              </a:path>
            </a:pathLst>
          </a:custGeom>
          <a:ln w="4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9310573" y="197112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19" y="0"/>
                </a:lnTo>
              </a:path>
            </a:pathLst>
          </a:custGeom>
          <a:ln w="4470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9303893" y="198133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173" y="0"/>
                </a:lnTo>
              </a:path>
            </a:pathLst>
          </a:custGeom>
          <a:ln w="447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9279343" y="197112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191" y="0"/>
                </a:lnTo>
              </a:path>
            </a:pathLst>
          </a:custGeom>
          <a:ln w="447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9262783" y="18178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22" y="0"/>
                </a:lnTo>
              </a:path>
            </a:pathLst>
          </a:custGeom>
          <a:ln w="447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9262236" y="1838261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48" y="0"/>
                </a:lnTo>
              </a:path>
            </a:pathLst>
          </a:custGeom>
          <a:ln w="4470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9296425" y="1766811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483" y="0"/>
                </a:lnTo>
              </a:path>
            </a:pathLst>
          </a:custGeom>
          <a:ln w="4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9575965" y="2009673"/>
            <a:ext cx="10160" cy="41910"/>
          </a:xfrm>
          <a:custGeom>
            <a:avLst/>
            <a:gdLst/>
            <a:ahLst/>
            <a:cxnLst/>
            <a:rect l="l" t="t" r="r" b="b"/>
            <a:pathLst>
              <a:path w="10159" h="41910">
                <a:moveTo>
                  <a:pt x="0" y="41376"/>
                </a:moveTo>
                <a:lnTo>
                  <a:pt x="10032" y="41376"/>
                </a:lnTo>
                <a:lnTo>
                  <a:pt x="10032" y="0"/>
                </a:lnTo>
                <a:lnTo>
                  <a:pt x="0" y="0"/>
                </a:lnTo>
                <a:lnTo>
                  <a:pt x="0" y="41376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9483052" y="2009673"/>
            <a:ext cx="10160" cy="41910"/>
          </a:xfrm>
          <a:custGeom>
            <a:avLst/>
            <a:gdLst/>
            <a:ahLst/>
            <a:cxnLst/>
            <a:rect l="l" t="t" r="r" b="b"/>
            <a:pathLst>
              <a:path w="10159" h="41910">
                <a:moveTo>
                  <a:pt x="0" y="41376"/>
                </a:moveTo>
                <a:lnTo>
                  <a:pt x="10033" y="41376"/>
                </a:lnTo>
                <a:lnTo>
                  <a:pt x="10033" y="0"/>
                </a:lnTo>
                <a:lnTo>
                  <a:pt x="0" y="0"/>
                </a:lnTo>
                <a:lnTo>
                  <a:pt x="0" y="41376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9575965" y="1981434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032" y="0"/>
                </a:lnTo>
              </a:path>
            </a:pathLst>
          </a:custGeom>
          <a:ln w="56476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9483052" y="1981434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033" y="0"/>
                </a:lnTo>
              </a:path>
            </a:pathLst>
          </a:custGeom>
          <a:ln w="56476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9493084" y="1826386"/>
            <a:ext cx="83185" cy="29845"/>
          </a:xfrm>
          <a:custGeom>
            <a:avLst/>
            <a:gdLst/>
            <a:ahLst/>
            <a:cxnLst/>
            <a:rect l="l" t="t" r="r" b="b"/>
            <a:pathLst>
              <a:path w="83184" h="29844">
                <a:moveTo>
                  <a:pt x="0" y="29298"/>
                </a:moveTo>
                <a:lnTo>
                  <a:pt x="82880" y="29298"/>
                </a:lnTo>
                <a:lnTo>
                  <a:pt x="82880" y="0"/>
                </a:lnTo>
                <a:lnTo>
                  <a:pt x="0" y="0"/>
                </a:lnTo>
                <a:lnTo>
                  <a:pt x="0" y="29298"/>
                </a:lnTo>
                <a:close/>
              </a:path>
            </a:pathLst>
          </a:custGeom>
          <a:solidFill>
            <a:srgbClr val="F4A8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498774" y="1815541"/>
            <a:ext cx="71755" cy="31115"/>
          </a:xfrm>
          <a:custGeom>
            <a:avLst/>
            <a:gdLst/>
            <a:ahLst/>
            <a:cxnLst/>
            <a:rect l="l" t="t" r="r" b="b"/>
            <a:pathLst>
              <a:path w="71754" h="31114">
                <a:moveTo>
                  <a:pt x="0" y="30492"/>
                </a:moveTo>
                <a:lnTo>
                  <a:pt x="71500" y="30492"/>
                </a:lnTo>
                <a:lnTo>
                  <a:pt x="71500" y="0"/>
                </a:lnTo>
                <a:lnTo>
                  <a:pt x="0" y="0"/>
                </a:lnTo>
                <a:lnTo>
                  <a:pt x="0" y="30492"/>
                </a:lnTo>
                <a:close/>
              </a:path>
            </a:pathLst>
          </a:custGeom>
          <a:solidFill>
            <a:srgbClr val="337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506978" y="1826386"/>
            <a:ext cx="55244" cy="24130"/>
          </a:xfrm>
          <a:custGeom>
            <a:avLst/>
            <a:gdLst/>
            <a:ahLst/>
            <a:cxnLst/>
            <a:rect l="l" t="t" r="r" b="b"/>
            <a:pathLst>
              <a:path w="55245" h="24130">
                <a:moveTo>
                  <a:pt x="0" y="23850"/>
                </a:moveTo>
                <a:lnTo>
                  <a:pt x="55079" y="23850"/>
                </a:lnTo>
                <a:lnTo>
                  <a:pt x="55079" y="0"/>
                </a:lnTo>
                <a:lnTo>
                  <a:pt x="0" y="0"/>
                </a:lnTo>
                <a:lnTo>
                  <a:pt x="0" y="23850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9493084" y="1840242"/>
            <a:ext cx="83185" cy="210820"/>
          </a:xfrm>
          <a:custGeom>
            <a:avLst/>
            <a:gdLst/>
            <a:ahLst/>
            <a:cxnLst/>
            <a:rect l="l" t="t" r="r" b="b"/>
            <a:pathLst>
              <a:path w="83184" h="210819">
                <a:moveTo>
                  <a:pt x="82880" y="210807"/>
                </a:moveTo>
                <a:lnTo>
                  <a:pt x="0" y="210807"/>
                </a:lnTo>
                <a:lnTo>
                  <a:pt x="0" y="0"/>
                </a:lnTo>
                <a:lnTo>
                  <a:pt x="82880" y="0"/>
                </a:lnTo>
                <a:lnTo>
                  <a:pt x="82880" y="210807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9498838" y="1797507"/>
            <a:ext cx="71755" cy="18415"/>
          </a:xfrm>
          <a:custGeom>
            <a:avLst/>
            <a:gdLst/>
            <a:ahLst/>
            <a:cxnLst/>
            <a:rect l="l" t="t" r="r" b="b"/>
            <a:pathLst>
              <a:path w="71754" h="18414">
                <a:moveTo>
                  <a:pt x="35687" y="0"/>
                </a:moveTo>
                <a:lnTo>
                  <a:pt x="0" y="18034"/>
                </a:lnTo>
                <a:lnTo>
                  <a:pt x="71374" y="18034"/>
                </a:lnTo>
                <a:lnTo>
                  <a:pt x="35687" y="0"/>
                </a:lnTo>
                <a:close/>
              </a:path>
            </a:pathLst>
          </a:custGeom>
          <a:solidFill>
            <a:srgbClr val="689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9498838" y="1848021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9498838" y="1857686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512401" y="183831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259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9512401" y="182838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259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9506991" y="185768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498838" y="1867338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498838" y="1877002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498838" y="1886654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498838" y="1896319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498838" y="1905984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498838" y="1915636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9498838" y="1925288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9498838" y="1934953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498838" y="1944617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498838" y="1954269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9498838" y="1963934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498838" y="1973586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9498838" y="1983251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498838" y="1992902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9498838" y="2002567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9498838" y="2012219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9487916" y="2021884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218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9487916" y="2031536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218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9487916" y="2041201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218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9506991" y="186733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9532264" y="186733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9544901" y="186733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9557524" y="186733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519628" y="186733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9519628" y="187700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9544901" y="187700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9506991" y="188665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9532264" y="188665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9506991" y="189631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9532264" y="189631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9544901" y="189631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9532264" y="191563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9506991" y="192528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9532264" y="192528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9544901" y="192528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9519628" y="192528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9506991" y="193495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9557524" y="193495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9519628" y="193495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9506991" y="194461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9544901" y="194461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9557524" y="194461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9532264" y="195426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9532264" y="196393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9557524" y="196393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9487916" y="202188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9578873" y="200256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9578873" y="198325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9485655" y="200236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9485655" y="198304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9485655" y="199290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337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9578873" y="196393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9506991" y="197358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9544901" y="197358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9519628" y="197358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9532264" y="198325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9544901" y="199290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9506991" y="201221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9557524" y="201221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9519628" y="201221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9544901" y="202188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9557524" y="187700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9557524" y="188665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9557524" y="191563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9557524" y="192528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9506991" y="195426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9519628" y="196393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9557524" y="198325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9557524" y="202188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9532264" y="204120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9506991" y="204120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494304" y="204120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9557524" y="204107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532264" y="199290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9519628" y="194461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9532264" y="185768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9544901" y="18480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9532264" y="183831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9544901" y="183831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9512389" y="183831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46" y="0"/>
                </a:lnTo>
              </a:path>
            </a:pathLst>
          </a:custGeom>
          <a:ln w="39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9532264" y="182838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9506991" y="203153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9532264" y="203153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9557524" y="203153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9519628" y="203153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33" y="0"/>
                </a:lnTo>
              </a:path>
            </a:pathLst>
          </a:custGeom>
          <a:ln w="39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9317735" y="1809978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19786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9325000" y="1759026"/>
            <a:ext cx="55880" cy="53340"/>
          </a:xfrm>
          <a:custGeom>
            <a:avLst/>
            <a:gdLst/>
            <a:ahLst/>
            <a:cxnLst/>
            <a:rect l="l" t="t" r="r" b="b"/>
            <a:pathLst>
              <a:path w="55879" h="53339">
                <a:moveTo>
                  <a:pt x="55422" y="0"/>
                </a:moveTo>
                <a:lnTo>
                  <a:pt x="49771" y="0"/>
                </a:lnTo>
                <a:lnTo>
                  <a:pt x="0" y="41719"/>
                </a:lnTo>
                <a:lnTo>
                  <a:pt x="14795" y="52984"/>
                </a:lnTo>
                <a:lnTo>
                  <a:pt x="55422" y="41719"/>
                </a:lnTo>
                <a:lnTo>
                  <a:pt x="55422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9349079" y="1819871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62687">
            <a:solidFill>
              <a:srgbClr val="337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9334525" y="2032431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181" y="0"/>
                </a:lnTo>
              </a:path>
            </a:pathLst>
          </a:custGeom>
          <a:ln w="4018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9343250" y="203243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163" y="0"/>
                </a:lnTo>
              </a:path>
            </a:pathLst>
          </a:custGeom>
          <a:ln w="4018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9369272" y="203243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150" y="0"/>
                </a:lnTo>
              </a:path>
            </a:pathLst>
          </a:custGeom>
          <a:ln w="4018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9317723" y="203243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163" y="0"/>
                </a:lnTo>
              </a:path>
            </a:pathLst>
          </a:custGeom>
          <a:ln w="4018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9333865" y="1814156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03" y="0"/>
                </a:lnTo>
              </a:path>
            </a:pathLst>
          </a:custGeom>
          <a:ln w="4317">
            <a:solidFill>
              <a:srgbClr val="7C82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9317723" y="1827396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9317723" y="1835638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9317723" y="1843881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9317723" y="1852123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9317723" y="1860365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9317723" y="1868608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9317723" y="1876850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9317723" y="1885080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9317723" y="1893322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9317723" y="1901564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9317723" y="1909806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9317723" y="1918049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9317723" y="1926291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9317723" y="1934533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9317723" y="1942776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9317723" y="1951018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9317723" y="1959260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9317723" y="1967502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9317723" y="1975745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9317723" y="1983987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9317723" y="1983987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9317723" y="1992229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687" y="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9317723" y="184800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264" y="0"/>
                </a:lnTo>
              </a:path>
            </a:pathLst>
          </a:custGeom>
          <a:ln w="5156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9355518" y="185623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264" y="0"/>
                </a:lnTo>
              </a:path>
            </a:pathLst>
          </a:custGeom>
          <a:ln w="5156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9355518" y="194688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264" y="0"/>
                </a:lnTo>
              </a:path>
            </a:pathLst>
          </a:custGeom>
          <a:ln w="51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9329458" y="185623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264" y="0"/>
                </a:lnTo>
              </a:path>
            </a:pathLst>
          </a:custGeom>
          <a:ln w="51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9336722" y="183151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264" y="0"/>
                </a:lnTo>
              </a:path>
            </a:pathLst>
          </a:custGeom>
          <a:ln w="51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9326867" y="197985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264" y="0"/>
                </a:lnTo>
              </a:path>
            </a:pathLst>
          </a:custGeom>
          <a:ln w="51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9355518" y="187271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264" y="0"/>
                </a:lnTo>
              </a:path>
            </a:pathLst>
          </a:custGeom>
          <a:ln w="5156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9355518" y="190568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264" y="0"/>
                </a:lnTo>
              </a:path>
            </a:pathLst>
          </a:custGeom>
          <a:ln w="5156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9317723" y="193041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264" y="0"/>
                </a:lnTo>
              </a:path>
            </a:pathLst>
          </a:custGeom>
          <a:ln w="5156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9355518" y="1971611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264" y="0"/>
                </a:lnTo>
              </a:path>
            </a:pathLst>
          </a:custGeom>
          <a:ln w="5156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9362782" y="187271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264" y="0"/>
                </a:lnTo>
              </a:path>
            </a:pathLst>
          </a:custGeom>
          <a:ln w="5156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9355518" y="1848002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28" y="0"/>
                </a:lnTo>
              </a:path>
            </a:pathLst>
          </a:custGeom>
          <a:ln w="51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9324987" y="1848002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734" y="0"/>
                </a:lnTo>
              </a:path>
            </a:pathLst>
          </a:custGeom>
          <a:ln w="5156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9326854" y="1963369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212" y="0"/>
                </a:lnTo>
              </a:path>
            </a:pathLst>
          </a:custGeom>
          <a:ln w="5156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9352622" y="1913928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212" y="0"/>
                </a:lnTo>
              </a:path>
            </a:pathLst>
          </a:custGeom>
          <a:ln w="5156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9801085" y="1850231"/>
            <a:ext cx="81915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0" y="0"/>
                </a:moveTo>
                <a:lnTo>
                  <a:pt x="81546" y="0"/>
                </a:lnTo>
              </a:path>
            </a:pathLst>
          </a:custGeom>
          <a:ln w="3128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9809505" y="1800288"/>
            <a:ext cx="64769" cy="32384"/>
          </a:xfrm>
          <a:custGeom>
            <a:avLst/>
            <a:gdLst/>
            <a:ahLst/>
            <a:cxnLst/>
            <a:rect l="l" t="t" r="r" b="b"/>
            <a:pathLst>
              <a:path w="64770" h="32385">
                <a:moveTo>
                  <a:pt x="32346" y="0"/>
                </a:moveTo>
                <a:lnTo>
                  <a:pt x="19759" y="2541"/>
                </a:lnTo>
                <a:lnTo>
                  <a:pt x="9477" y="9472"/>
                </a:lnTo>
                <a:lnTo>
                  <a:pt x="2543" y="19754"/>
                </a:lnTo>
                <a:lnTo>
                  <a:pt x="0" y="32346"/>
                </a:lnTo>
                <a:lnTo>
                  <a:pt x="64693" y="32346"/>
                </a:lnTo>
                <a:lnTo>
                  <a:pt x="62152" y="19754"/>
                </a:lnTo>
                <a:lnTo>
                  <a:pt x="55221" y="9472"/>
                </a:lnTo>
                <a:lnTo>
                  <a:pt x="44939" y="2541"/>
                </a:lnTo>
                <a:lnTo>
                  <a:pt x="32346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9807320" y="1825282"/>
            <a:ext cx="69215" cy="26670"/>
          </a:xfrm>
          <a:custGeom>
            <a:avLst/>
            <a:gdLst/>
            <a:ahLst/>
            <a:cxnLst/>
            <a:rect l="l" t="t" r="r" b="b"/>
            <a:pathLst>
              <a:path w="69215" h="26669">
                <a:moveTo>
                  <a:pt x="0" y="26250"/>
                </a:moveTo>
                <a:lnTo>
                  <a:pt x="69075" y="26250"/>
                </a:lnTo>
                <a:lnTo>
                  <a:pt x="69075" y="0"/>
                </a:lnTo>
                <a:lnTo>
                  <a:pt x="0" y="0"/>
                </a:lnTo>
                <a:lnTo>
                  <a:pt x="0" y="26250"/>
                </a:lnTo>
                <a:close/>
              </a:path>
            </a:pathLst>
          </a:custGeom>
          <a:solidFill>
            <a:srgbClr val="8B9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9821126" y="1933244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2745"/>
                </a:lnTo>
              </a:path>
            </a:pathLst>
          </a:custGeom>
          <a:ln w="58623">
            <a:solidFill>
              <a:srgbClr val="337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9801085" y="1851063"/>
            <a:ext cx="81915" cy="200025"/>
          </a:xfrm>
          <a:custGeom>
            <a:avLst/>
            <a:gdLst/>
            <a:ahLst/>
            <a:cxnLst/>
            <a:rect l="l" t="t" r="r" b="b"/>
            <a:pathLst>
              <a:path w="81915" h="200025">
                <a:moveTo>
                  <a:pt x="81546" y="0"/>
                </a:moveTo>
                <a:lnTo>
                  <a:pt x="0" y="0"/>
                </a:lnTo>
                <a:lnTo>
                  <a:pt x="0" y="199948"/>
                </a:lnTo>
                <a:lnTo>
                  <a:pt x="81546" y="199948"/>
                </a:lnTo>
                <a:lnTo>
                  <a:pt x="81546" y="0"/>
                </a:lnTo>
                <a:close/>
              </a:path>
            </a:pathLst>
          </a:custGeom>
          <a:solidFill>
            <a:srgbClr val="689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9812807" y="1834210"/>
            <a:ext cx="57785" cy="17145"/>
          </a:xfrm>
          <a:custGeom>
            <a:avLst/>
            <a:gdLst/>
            <a:ahLst/>
            <a:cxnLst/>
            <a:rect l="l" t="t" r="r" b="b"/>
            <a:pathLst>
              <a:path w="57784" h="17144">
                <a:moveTo>
                  <a:pt x="0" y="16852"/>
                </a:moveTo>
                <a:lnTo>
                  <a:pt x="57353" y="16852"/>
                </a:lnTo>
                <a:lnTo>
                  <a:pt x="57353" y="0"/>
                </a:lnTo>
                <a:lnTo>
                  <a:pt x="0" y="0"/>
                </a:lnTo>
                <a:lnTo>
                  <a:pt x="0" y="16852"/>
                </a:lnTo>
                <a:close/>
              </a:path>
            </a:pathLst>
          </a:custGeom>
          <a:solidFill>
            <a:srgbClr val="689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9834943" y="205579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603" y="0"/>
                </a:lnTo>
              </a:path>
            </a:pathLst>
          </a:custGeom>
          <a:ln w="31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9791813" y="2037384"/>
            <a:ext cx="100330" cy="17780"/>
          </a:xfrm>
          <a:custGeom>
            <a:avLst/>
            <a:gdLst/>
            <a:ahLst/>
            <a:cxnLst/>
            <a:rect l="l" t="t" r="r" b="b"/>
            <a:pathLst>
              <a:path w="100329" h="17780">
                <a:moveTo>
                  <a:pt x="0" y="17780"/>
                </a:moveTo>
                <a:lnTo>
                  <a:pt x="99733" y="17780"/>
                </a:lnTo>
                <a:lnTo>
                  <a:pt x="99733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9808171" y="2001824"/>
            <a:ext cx="83820" cy="35560"/>
          </a:xfrm>
          <a:custGeom>
            <a:avLst/>
            <a:gdLst/>
            <a:ahLst/>
            <a:cxnLst/>
            <a:rect l="l" t="t" r="r" b="b"/>
            <a:pathLst>
              <a:path w="83820" h="35560">
                <a:moveTo>
                  <a:pt x="0" y="35559"/>
                </a:moveTo>
                <a:lnTo>
                  <a:pt x="83375" y="35559"/>
                </a:lnTo>
                <a:lnTo>
                  <a:pt x="83375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9821036" y="1984679"/>
            <a:ext cx="71120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510" y="0"/>
                </a:lnTo>
              </a:path>
            </a:pathLst>
          </a:custGeom>
          <a:ln w="34289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9834943" y="195038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603" y="0"/>
                </a:lnTo>
              </a:path>
            </a:pathLst>
          </a:custGeom>
          <a:ln w="34289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9804145" y="1860886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069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9804145" y="1870932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069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9804145" y="1880978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069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9804145" y="1891023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069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9804145" y="1901069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069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9815385" y="1840795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590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9815423" y="1840795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9815385" y="1850840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590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9804145" y="1911115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069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9804145" y="1921160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069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9804145" y="1931206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069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9804158" y="1941252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981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9804158" y="1951297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981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9804158" y="1961343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981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9804158" y="1971389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981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9804158" y="1981434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981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9804158" y="1991480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981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9804158" y="2001526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981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9804158" y="2011571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981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9804158" y="2021617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981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9804158" y="2031663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981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9804158" y="2041709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981" y="0"/>
                </a:lnTo>
              </a:path>
            </a:pathLst>
          </a:custGeom>
          <a:ln w="400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9826485" y="185084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9815423" y="186088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9851999" y="187093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9826485" y="1880978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9867353" y="187093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9867353" y="1880978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9826485" y="193120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9841851" y="193120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9851999" y="189102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9815423" y="193120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9855707" y="198143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9814941" y="201157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9839579" y="203166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9804158" y="202161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9855707" y="200152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9804158" y="201157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9804158" y="204170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9839579" y="204170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9855707" y="199148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9794049" y="197138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9794049" y="198143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9804158" y="198143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9804158" y="197138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9794049" y="199148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9794049" y="200152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9794049" y="201157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9882923" y="195129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9882631" y="196134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9826485" y="194125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9815283" y="195129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9813455" y="189102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9839579" y="199148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9855707" y="195129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9869792" y="198143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9851999" y="190106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9814941" y="202161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9869792" y="196134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9869792" y="197138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9882923" y="198143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9882923" y="202161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9855707" y="202161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9794049" y="203166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9855707" y="194125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9857422" y="1911115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9826485" y="189102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4000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8987815" y="176569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78" y="0"/>
                </a:lnTo>
              </a:path>
            </a:pathLst>
          </a:custGeom>
          <a:ln w="3637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9015145" y="176569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78" y="0"/>
                </a:lnTo>
              </a:path>
            </a:pathLst>
          </a:custGeom>
          <a:ln w="3637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8991320" y="174534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78" y="0"/>
                </a:lnTo>
              </a:path>
            </a:pathLst>
          </a:custGeom>
          <a:ln w="3637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9011983" y="1745348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78" y="0"/>
                </a:lnTo>
              </a:path>
            </a:pathLst>
          </a:custGeom>
          <a:ln w="3637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8994546" y="172798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78" y="0"/>
                </a:lnTo>
              </a:path>
            </a:pathLst>
          </a:custGeom>
          <a:ln w="3637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9008694" y="172798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78" y="0"/>
                </a:lnTo>
              </a:path>
            </a:pathLst>
          </a:custGeom>
          <a:ln w="3637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9003271" y="164610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50" y="0"/>
                </a:lnTo>
              </a:path>
            </a:pathLst>
          </a:custGeom>
          <a:ln w="3176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8996553" y="1693087"/>
            <a:ext cx="15240" cy="19685"/>
          </a:xfrm>
          <a:custGeom>
            <a:avLst/>
            <a:gdLst/>
            <a:ahLst/>
            <a:cxnLst/>
            <a:rect l="l" t="t" r="r" b="b"/>
            <a:pathLst>
              <a:path w="15240" h="19685">
                <a:moveTo>
                  <a:pt x="11696" y="0"/>
                </a:moveTo>
                <a:lnTo>
                  <a:pt x="3378" y="0"/>
                </a:lnTo>
                <a:lnTo>
                  <a:pt x="0" y="4317"/>
                </a:lnTo>
                <a:lnTo>
                  <a:pt x="0" y="14985"/>
                </a:lnTo>
                <a:lnTo>
                  <a:pt x="3378" y="19316"/>
                </a:lnTo>
                <a:lnTo>
                  <a:pt x="11696" y="19316"/>
                </a:lnTo>
                <a:lnTo>
                  <a:pt x="15074" y="14985"/>
                </a:lnTo>
                <a:lnTo>
                  <a:pt x="15074" y="4317"/>
                </a:lnTo>
                <a:lnTo>
                  <a:pt x="11696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8996553" y="1702752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40" h="29210">
                <a:moveTo>
                  <a:pt x="0" y="28867"/>
                </a:moveTo>
                <a:lnTo>
                  <a:pt x="15074" y="28867"/>
                </a:lnTo>
                <a:lnTo>
                  <a:pt x="15074" y="0"/>
                </a:lnTo>
                <a:lnTo>
                  <a:pt x="0" y="0"/>
                </a:lnTo>
                <a:lnTo>
                  <a:pt x="0" y="28867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8994546" y="1705533"/>
            <a:ext cx="19685" cy="22225"/>
          </a:xfrm>
          <a:custGeom>
            <a:avLst/>
            <a:gdLst/>
            <a:ahLst/>
            <a:cxnLst/>
            <a:rect l="l" t="t" r="r" b="b"/>
            <a:pathLst>
              <a:path w="19684" h="22225">
                <a:moveTo>
                  <a:pt x="14820" y="0"/>
                </a:moveTo>
                <a:lnTo>
                  <a:pt x="4279" y="0"/>
                </a:lnTo>
                <a:lnTo>
                  <a:pt x="0" y="4914"/>
                </a:lnTo>
                <a:lnTo>
                  <a:pt x="0" y="17030"/>
                </a:lnTo>
                <a:lnTo>
                  <a:pt x="4279" y="21945"/>
                </a:lnTo>
                <a:lnTo>
                  <a:pt x="14820" y="21945"/>
                </a:lnTo>
                <a:lnTo>
                  <a:pt x="19100" y="17030"/>
                </a:lnTo>
                <a:lnTo>
                  <a:pt x="19100" y="4914"/>
                </a:lnTo>
                <a:lnTo>
                  <a:pt x="14820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8994546" y="1716519"/>
            <a:ext cx="19685" cy="33020"/>
          </a:xfrm>
          <a:custGeom>
            <a:avLst/>
            <a:gdLst/>
            <a:ahLst/>
            <a:cxnLst/>
            <a:rect l="l" t="t" r="r" b="b"/>
            <a:pathLst>
              <a:path w="19684" h="33019">
                <a:moveTo>
                  <a:pt x="0" y="32791"/>
                </a:moveTo>
                <a:lnTo>
                  <a:pt x="19100" y="32791"/>
                </a:lnTo>
                <a:lnTo>
                  <a:pt x="19100" y="0"/>
                </a:lnTo>
                <a:lnTo>
                  <a:pt x="0" y="0"/>
                </a:lnTo>
                <a:lnTo>
                  <a:pt x="0" y="32791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8999486" y="1630222"/>
            <a:ext cx="9525" cy="58419"/>
          </a:xfrm>
          <a:custGeom>
            <a:avLst/>
            <a:gdLst/>
            <a:ahLst/>
            <a:cxnLst/>
            <a:rect l="l" t="t" r="r" b="b"/>
            <a:pathLst>
              <a:path w="9525" h="58419">
                <a:moveTo>
                  <a:pt x="4673" y="0"/>
                </a:moveTo>
                <a:lnTo>
                  <a:pt x="0" y="57835"/>
                </a:lnTo>
                <a:lnTo>
                  <a:pt x="9334" y="57835"/>
                </a:lnTo>
                <a:lnTo>
                  <a:pt x="4673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8999499" y="1681543"/>
            <a:ext cx="9525" cy="13335"/>
          </a:xfrm>
          <a:custGeom>
            <a:avLst/>
            <a:gdLst/>
            <a:ahLst/>
            <a:cxnLst/>
            <a:rect l="l" t="t" r="r" b="b"/>
            <a:pathLst>
              <a:path w="9525" h="13335">
                <a:moveTo>
                  <a:pt x="7137" y="0"/>
                </a:moveTo>
                <a:lnTo>
                  <a:pt x="2057" y="0"/>
                </a:lnTo>
                <a:lnTo>
                  <a:pt x="0" y="2908"/>
                </a:lnTo>
                <a:lnTo>
                  <a:pt x="0" y="10121"/>
                </a:lnTo>
                <a:lnTo>
                  <a:pt x="2057" y="13030"/>
                </a:lnTo>
                <a:lnTo>
                  <a:pt x="7137" y="13030"/>
                </a:lnTo>
                <a:lnTo>
                  <a:pt x="9194" y="10121"/>
                </a:lnTo>
                <a:lnTo>
                  <a:pt x="9194" y="2908"/>
                </a:lnTo>
                <a:lnTo>
                  <a:pt x="7137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8999499" y="1688045"/>
            <a:ext cx="9525" cy="19685"/>
          </a:xfrm>
          <a:custGeom>
            <a:avLst/>
            <a:gdLst/>
            <a:ahLst/>
            <a:cxnLst/>
            <a:rect l="l" t="t" r="r" b="b"/>
            <a:pathLst>
              <a:path w="9525" h="19685">
                <a:moveTo>
                  <a:pt x="0" y="19494"/>
                </a:moveTo>
                <a:lnTo>
                  <a:pt x="9194" y="19494"/>
                </a:lnTo>
                <a:lnTo>
                  <a:pt x="9194" y="0"/>
                </a:lnTo>
                <a:lnTo>
                  <a:pt x="0" y="0"/>
                </a:lnTo>
                <a:lnTo>
                  <a:pt x="0" y="19494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9001924" y="1713077"/>
            <a:ext cx="4445" cy="9525"/>
          </a:xfrm>
          <a:custGeom>
            <a:avLst/>
            <a:gdLst/>
            <a:ahLst/>
            <a:cxnLst/>
            <a:rect l="l" t="t" r="r" b="b"/>
            <a:pathLst>
              <a:path w="4445" h="9525">
                <a:moveTo>
                  <a:pt x="2159" y="0"/>
                </a:moveTo>
                <a:lnTo>
                  <a:pt x="0" y="9309"/>
                </a:lnTo>
                <a:lnTo>
                  <a:pt x="4318" y="9309"/>
                </a:lnTo>
                <a:lnTo>
                  <a:pt x="2159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9007475" y="1717725"/>
            <a:ext cx="5715" cy="8255"/>
          </a:xfrm>
          <a:custGeom>
            <a:avLst/>
            <a:gdLst/>
            <a:ahLst/>
            <a:cxnLst/>
            <a:rect l="l" t="t" r="r" b="b"/>
            <a:pathLst>
              <a:path w="5715" h="8255">
                <a:moveTo>
                  <a:pt x="5613" y="0"/>
                </a:moveTo>
                <a:lnTo>
                  <a:pt x="0" y="5880"/>
                </a:lnTo>
                <a:lnTo>
                  <a:pt x="3162" y="7759"/>
                </a:lnTo>
                <a:lnTo>
                  <a:pt x="5613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8995092" y="1717725"/>
            <a:ext cx="5715" cy="8255"/>
          </a:xfrm>
          <a:custGeom>
            <a:avLst/>
            <a:gdLst/>
            <a:ahLst/>
            <a:cxnLst/>
            <a:rect l="l" t="t" r="r" b="b"/>
            <a:pathLst>
              <a:path w="5715" h="8255">
                <a:moveTo>
                  <a:pt x="0" y="0"/>
                </a:moveTo>
                <a:lnTo>
                  <a:pt x="2451" y="7759"/>
                </a:lnTo>
                <a:lnTo>
                  <a:pt x="5613" y="5880"/>
                </a:lnTo>
                <a:lnTo>
                  <a:pt x="0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8991218" y="1722932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9964" y="0"/>
                </a:moveTo>
                <a:lnTo>
                  <a:pt x="5765" y="0"/>
                </a:lnTo>
                <a:lnTo>
                  <a:pt x="0" y="5816"/>
                </a:lnTo>
                <a:lnTo>
                  <a:pt x="0" y="20154"/>
                </a:lnTo>
                <a:lnTo>
                  <a:pt x="5765" y="25958"/>
                </a:lnTo>
                <a:lnTo>
                  <a:pt x="19964" y="25958"/>
                </a:lnTo>
                <a:lnTo>
                  <a:pt x="25730" y="20154"/>
                </a:lnTo>
                <a:lnTo>
                  <a:pt x="25730" y="5816"/>
                </a:lnTo>
                <a:lnTo>
                  <a:pt x="19964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8991231" y="1735924"/>
            <a:ext cx="26034" cy="39370"/>
          </a:xfrm>
          <a:custGeom>
            <a:avLst/>
            <a:gdLst/>
            <a:ahLst/>
            <a:cxnLst/>
            <a:rect l="l" t="t" r="r" b="b"/>
            <a:pathLst>
              <a:path w="26034" h="39369">
                <a:moveTo>
                  <a:pt x="0" y="38798"/>
                </a:moveTo>
                <a:lnTo>
                  <a:pt x="25730" y="38798"/>
                </a:lnTo>
                <a:lnTo>
                  <a:pt x="25730" y="0"/>
                </a:lnTo>
                <a:lnTo>
                  <a:pt x="0" y="0"/>
                </a:lnTo>
                <a:lnTo>
                  <a:pt x="0" y="38798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9001924" y="1731848"/>
            <a:ext cx="4445" cy="9525"/>
          </a:xfrm>
          <a:custGeom>
            <a:avLst/>
            <a:gdLst/>
            <a:ahLst/>
            <a:cxnLst/>
            <a:rect l="l" t="t" r="r" b="b"/>
            <a:pathLst>
              <a:path w="4445" h="9525">
                <a:moveTo>
                  <a:pt x="2159" y="0"/>
                </a:moveTo>
                <a:lnTo>
                  <a:pt x="0" y="9309"/>
                </a:lnTo>
                <a:lnTo>
                  <a:pt x="4318" y="9309"/>
                </a:lnTo>
                <a:lnTo>
                  <a:pt x="2159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9007475" y="1736496"/>
            <a:ext cx="5715" cy="8255"/>
          </a:xfrm>
          <a:custGeom>
            <a:avLst/>
            <a:gdLst/>
            <a:ahLst/>
            <a:cxnLst/>
            <a:rect l="l" t="t" r="r" b="b"/>
            <a:pathLst>
              <a:path w="5715" h="8255">
                <a:moveTo>
                  <a:pt x="5613" y="0"/>
                </a:moveTo>
                <a:lnTo>
                  <a:pt x="0" y="5880"/>
                </a:lnTo>
                <a:lnTo>
                  <a:pt x="3162" y="7759"/>
                </a:lnTo>
                <a:lnTo>
                  <a:pt x="5613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8995092" y="1736496"/>
            <a:ext cx="5715" cy="8255"/>
          </a:xfrm>
          <a:custGeom>
            <a:avLst/>
            <a:gdLst/>
            <a:ahLst/>
            <a:cxnLst/>
            <a:rect l="l" t="t" r="r" b="b"/>
            <a:pathLst>
              <a:path w="5715" h="8255">
                <a:moveTo>
                  <a:pt x="0" y="0"/>
                </a:moveTo>
                <a:lnTo>
                  <a:pt x="2451" y="7759"/>
                </a:lnTo>
                <a:lnTo>
                  <a:pt x="5613" y="5880"/>
                </a:lnTo>
                <a:lnTo>
                  <a:pt x="0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8988069" y="1740776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4879" y="0"/>
                </a:moveTo>
                <a:lnTo>
                  <a:pt x="7175" y="0"/>
                </a:lnTo>
                <a:lnTo>
                  <a:pt x="0" y="7175"/>
                </a:lnTo>
                <a:lnTo>
                  <a:pt x="0" y="24879"/>
                </a:lnTo>
                <a:lnTo>
                  <a:pt x="7175" y="32054"/>
                </a:lnTo>
                <a:lnTo>
                  <a:pt x="24879" y="32054"/>
                </a:lnTo>
                <a:lnTo>
                  <a:pt x="32054" y="24879"/>
                </a:lnTo>
                <a:lnTo>
                  <a:pt x="32054" y="7175"/>
                </a:lnTo>
                <a:lnTo>
                  <a:pt x="24879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8988069" y="1756803"/>
            <a:ext cx="32384" cy="48260"/>
          </a:xfrm>
          <a:custGeom>
            <a:avLst/>
            <a:gdLst/>
            <a:ahLst/>
            <a:cxnLst/>
            <a:rect l="l" t="t" r="r" b="b"/>
            <a:pathLst>
              <a:path w="32384" h="48260">
                <a:moveTo>
                  <a:pt x="0" y="47917"/>
                </a:moveTo>
                <a:lnTo>
                  <a:pt x="32054" y="47917"/>
                </a:lnTo>
                <a:lnTo>
                  <a:pt x="32054" y="0"/>
                </a:lnTo>
                <a:lnTo>
                  <a:pt x="0" y="0"/>
                </a:lnTo>
                <a:lnTo>
                  <a:pt x="0" y="47917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9001480" y="1747494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30">
                <a:moveTo>
                  <a:pt x="2603" y="0"/>
                </a:moveTo>
                <a:lnTo>
                  <a:pt x="0" y="11252"/>
                </a:lnTo>
                <a:lnTo>
                  <a:pt x="5219" y="11252"/>
                </a:lnTo>
                <a:lnTo>
                  <a:pt x="2603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9008173" y="1753120"/>
            <a:ext cx="6985" cy="9525"/>
          </a:xfrm>
          <a:custGeom>
            <a:avLst/>
            <a:gdLst/>
            <a:ahLst/>
            <a:cxnLst/>
            <a:rect l="l" t="t" r="r" b="b"/>
            <a:pathLst>
              <a:path w="6984" h="9525">
                <a:moveTo>
                  <a:pt x="6781" y="0"/>
                </a:moveTo>
                <a:lnTo>
                  <a:pt x="0" y="7099"/>
                </a:lnTo>
                <a:lnTo>
                  <a:pt x="3822" y="9359"/>
                </a:lnTo>
                <a:lnTo>
                  <a:pt x="6781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8993225" y="1753120"/>
            <a:ext cx="6985" cy="9525"/>
          </a:xfrm>
          <a:custGeom>
            <a:avLst/>
            <a:gdLst/>
            <a:ahLst/>
            <a:cxnLst/>
            <a:rect l="l" t="t" r="r" b="b"/>
            <a:pathLst>
              <a:path w="6984" h="9525">
                <a:moveTo>
                  <a:pt x="0" y="0"/>
                </a:moveTo>
                <a:lnTo>
                  <a:pt x="2959" y="9359"/>
                </a:lnTo>
                <a:lnTo>
                  <a:pt x="6781" y="7099"/>
                </a:lnTo>
                <a:lnTo>
                  <a:pt x="0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8983078" y="1778825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78" y="0"/>
                </a:lnTo>
              </a:path>
            </a:pathLst>
          </a:custGeom>
          <a:ln w="3637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9020123" y="1778825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78" y="0"/>
                </a:lnTo>
              </a:path>
            </a:pathLst>
          </a:custGeom>
          <a:ln w="3637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9004096" y="1909952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0"/>
                </a:moveTo>
                <a:lnTo>
                  <a:pt x="0" y="17106"/>
                </a:lnTo>
              </a:path>
            </a:pathLst>
          </a:custGeom>
          <a:ln w="61874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8977503" y="1928025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2956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9026664" y="1928025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2956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9004096" y="1792935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124"/>
                </a:lnTo>
              </a:path>
            </a:pathLst>
          </a:custGeom>
          <a:ln w="47167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8991917" y="1758340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18897" y="0"/>
                </a:moveTo>
                <a:lnTo>
                  <a:pt x="5461" y="0"/>
                </a:lnTo>
                <a:lnTo>
                  <a:pt x="0" y="5448"/>
                </a:lnTo>
                <a:lnTo>
                  <a:pt x="0" y="18884"/>
                </a:lnTo>
                <a:lnTo>
                  <a:pt x="5461" y="24333"/>
                </a:lnTo>
                <a:lnTo>
                  <a:pt x="18897" y="24333"/>
                </a:lnTo>
                <a:lnTo>
                  <a:pt x="24345" y="18884"/>
                </a:lnTo>
                <a:lnTo>
                  <a:pt x="24345" y="5448"/>
                </a:lnTo>
                <a:lnTo>
                  <a:pt x="18897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8991917" y="1770507"/>
            <a:ext cx="24765" cy="36830"/>
          </a:xfrm>
          <a:custGeom>
            <a:avLst/>
            <a:gdLst/>
            <a:ahLst/>
            <a:cxnLst/>
            <a:rect l="l" t="t" r="r" b="b"/>
            <a:pathLst>
              <a:path w="24765" h="36830">
                <a:moveTo>
                  <a:pt x="0" y="36372"/>
                </a:moveTo>
                <a:lnTo>
                  <a:pt x="24345" y="36372"/>
                </a:lnTo>
                <a:lnTo>
                  <a:pt x="24345" y="0"/>
                </a:lnTo>
                <a:lnTo>
                  <a:pt x="0" y="0"/>
                </a:lnTo>
                <a:lnTo>
                  <a:pt x="0" y="36372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8955760" y="1965109"/>
            <a:ext cx="97155" cy="81915"/>
          </a:xfrm>
          <a:custGeom>
            <a:avLst/>
            <a:gdLst/>
            <a:ahLst/>
            <a:cxnLst/>
            <a:rect l="l" t="t" r="r" b="b"/>
            <a:pathLst>
              <a:path w="97154" h="81914">
                <a:moveTo>
                  <a:pt x="96672" y="81305"/>
                </a:moveTo>
                <a:lnTo>
                  <a:pt x="0" y="81305"/>
                </a:lnTo>
                <a:lnTo>
                  <a:pt x="0" y="0"/>
                </a:lnTo>
                <a:lnTo>
                  <a:pt x="96672" y="0"/>
                </a:lnTo>
                <a:lnTo>
                  <a:pt x="96672" y="81305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8967343" y="1927059"/>
            <a:ext cx="73660" cy="74930"/>
          </a:xfrm>
          <a:custGeom>
            <a:avLst/>
            <a:gdLst/>
            <a:ahLst/>
            <a:cxnLst/>
            <a:rect l="l" t="t" r="r" b="b"/>
            <a:pathLst>
              <a:path w="73659" h="74930">
                <a:moveTo>
                  <a:pt x="73494" y="74498"/>
                </a:moveTo>
                <a:lnTo>
                  <a:pt x="0" y="74498"/>
                </a:lnTo>
                <a:lnTo>
                  <a:pt x="0" y="0"/>
                </a:lnTo>
                <a:lnTo>
                  <a:pt x="73494" y="0"/>
                </a:lnTo>
                <a:lnTo>
                  <a:pt x="73494" y="74498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9004090" y="1769122"/>
            <a:ext cx="0" cy="252729"/>
          </a:xfrm>
          <a:custGeom>
            <a:avLst/>
            <a:gdLst/>
            <a:ahLst/>
            <a:cxnLst/>
            <a:rect l="l" t="t" r="r" b="b"/>
            <a:pathLst>
              <a:path h="252730">
                <a:moveTo>
                  <a:pt x="0" y="0"/>
                </a:moveTo>
                <a:lnTo>
                  <a:pt x="0" y="252628"/>
                </a:lnTo>
              </a:path>
            </a:pathLst>
          </a:custGeom>
          <a:ln w="4025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9044082" y="197150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427"/>
                </a:lnTo>
              </a:path>
            </a:pathLst>
          </a:custGeom>
          <a:ln w="402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9036539" y="197150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427"/>
                </a:lnTo>
              </a:path>
            </a:pathLst>
          </a:custGeom>
          <a:ln w="402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8971642" y="197150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427"/>
                </a:lnTo>
              </a:path>
            </a:pathLst>
          </a:custGeom>
          <a:ln w="402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8964110" y="1971509"/>
            <a:ext cx="0" cy="68580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0"/>
                </a:moveTo>
                <a:lnTo>
                  <a:pt x="0" y="68427"/>
                </a:lnTo>
              </a:path>
            </a:pathLst>
          </a:custGeom>
          <a:ln w="402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9020137" y="1810308"/>
            <a:ext cx="0" cy="229870"/>
          </a:xfrm>
          <a:custGeom>
            <a:avLst/>
            <a:gdLst/>
            <a:ahLst/>
            <a:cxnLst/>
            <a:rect l="l" t="t" r="r" b="b"/>
            <a:pathLst>
              <a:path h="229869">
                <a:moveTo>
                  <a:pt x="0" y="0"/>
                </a:moveTo>
                <a:lnTo>
                  <a:pt x="0" y="229654"/>
                </a:lnTo>
              </a:path>
            </a:pathLst>
          </a:custGeom>
          <a:ln w="6350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8988056" y="1810308"/>
            <a:ext cx="0" cy="229870"/>
          </a:xfrm>
          <a:custGeom>
            <a:avLst/>
            <a:gdLst/>
            <a:ahLst/>
            <a:cxnLst/>
            <a:rect l="l" t="t" r="r" b="b"/>
            <a:pathLst>
              <a:path h="229869">
                <a:moveTo>
                  <a:pt x="0" y="0"/>
                </a:moveTo>
                <a:lnTo>
                  <a:pt x="0" y="229654"/>
                </a:lnTo>
              </a:path>
            </a:pathLst>
          </a:custGeom>
          <a:ln w="6350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9011634" y="1796440"/>
            <a:ext cx="0" cy="225425"/>
          </a:xfrm>
          <a:custGeom>
            <a:avLst/>
            <a:gdLst/>
            <a:ahLst/>
            <a:cxnLst/>
            <a:rect l="l" t="t" r="r" b="b"/>
            <a:pathLst>
              <a:path h="225425">
                <a:moveTo>
                  <a:pt x="0" y="0"/>
                </a:moveTo>
                <a:lnTo>
                  <a:pt x="0" y="225247"/>
                </a:lnTo>
              </a:path>
            </a:pathLst>
          </a:custGeom>
          <a:ln w="402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9009621" y="180211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9009621" y="181212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9016962" y="181212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9016962" y="183214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363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9009621" y="182213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9009621" y="183214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9009621" y="184214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9009621" y="190219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9009621" y="1912188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9009621" y="1922208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9009621" y="193220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9009621" y="186216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9009621" y="1882178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9009621" y="189217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9016962" y="190219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9016962" y="188217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3632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9016962" y="197223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363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9009621" y="197223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9009621" y="198224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8984881" y="182219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363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8984881" y="18422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3632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8984881" y="191226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3632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8984881" y="189224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363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8984881" y="198230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3632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9009621" y="1992248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9009621" y="200225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9016962" y="201014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3632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9016962" y="200225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8996559" y="1796440"/>
            <a:ext cx="0" cy="225425"/>
          </a:xfrm>
          <a:custGeom>
            <a:avLst/>
            <a:gdLst/>
            <a:ahLst/>
            <a:cxnLst/>
            <a:rect l="l" t="t" r="r" b="b"/>
            <a:pathLst>
              <a:path h="225425">
                <a:moveTo>
                  <a:pt x="0" y="0"/>
                </a:moveTo>
                <a:lnTo>
                  <a:pt x="0" y="225247"/>
                </a:lnTo>
              </a:path>
            </a:pathLst>
          </a:custGeom>
          <a:ln w="402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8955760" y="2039937"/>
            <a:ext cx="97155" cy="15240"/>
          </a:xfrm>
          <a:custGeom>
            <a:avLst/>
            <a:gdLst/>
            <a:ahLst/>
            <a:cxnLst/>
            <a:rect l="l" t="t" r="r" b="b"/>
            <a:pathLst>
              <a:path w="97154" h="15239">
                <a:moveTo>
                  <a:pt x="0" y="14947"/>
                </a:moveTo>
                <a:lnTo>
                  <a:pt x="96672" y="14947"/>
                </a:lnTo>
                <a:lnTo>
                  <a:pt x="96672" y="0"/>
                </a:lnTo>
                <a:lnTo>
                  <a:pt x="0" y="0"/>
                </a:lnTo>
                <a:lnTo>
                  <a:pt x="0" y="14947"/>
                </a:lnTo>
                <a:close/>
              </a:path>
            </a:pathLst>
          </a:custGeom>
          <a:solidFill>
            <a:srgbClr val="F4A8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8971648" y="195032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2956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9032519" y="1949538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2956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9032519" y="195546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9032519" y="194546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8971648" y="1957285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8971648" y="194729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994546" y="184214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8994546" y="183214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994546" y="182211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8994546" y="181212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994546" y="180211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8994546" y="186215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8994546" y="1852155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8962085" y="202590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8962085" y="2005888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8962085" y="199588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8962085" y="198587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9034526" y="200572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9034526" y="201573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8962085" y="203591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8969629" y="201589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8969629" y="2005888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8969629" y="199588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8969629" y="198587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8969629" y="197586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8994546" y="1922195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8994546" y="1912188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8994546" y="190218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9042069" y="202577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9042069" y="201576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9042069" y="200576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9042069" y="199575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9042069" y="198574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8994546" y="194228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8994546" y="195228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8994546" y="196228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8994546" y="197229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8994546" y="198230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25" y="0"/>
                </a:lnTo>
              </a:path>
            </a:pathLst>
          </a:custGeom>
          <a:ln w="36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8984881" y="194228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363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8984881" y="195228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3632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8984881" y="196228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363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9088183" y="202783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798" y="0"/>
                </a:lnTo>
              </a:path>
            </a:pathLst>
          </a:custGeom>
          <a:ln w="40424">
            <a:solidFill>
              <a:srgbClr val="F58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9133420" y="1637855"/>
            <a:ext cx="66040" cy="343535"/>
          </a:xfrm>
          <a:custGeom>
            <a:avLst/>
            <a:gdLst/>
            <a:ahLst/>
            <a:cxnLst/>
            <a:rect l="l" t="t" r="r" b="b"/>
            <a:pathLst>
              <a:path w="66040" h="343535">
                <a:moveTo>
                  <a:pt x="0" y="343471"/>
                </a:moveTo>
                <a:lnTo>
                  <a:pt x="65455" y="343471"/>
                </a:lnTo>
                <a:lnTo>
                  <a:pt x="65455" y="0"/>
                </a:lnTo>
                <a:lnTo>
                  <a:pt x="0" y="0"/>
                </a:lnTo>
                <a:lnTo>
                  <a:pt x="0" y="343471"/>
                </a:lnTo>
                <a:close/>
              </a:path>
            </a:pathLst>
          </a:custGeom>
          <a:solidFill>
            <a:srgbClr val="8B9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9110319" y="196871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506" y="0"/>
                </a:lnTo>
              </a:path>
            </a:pathLst>
          </a:custGeom>
          <a:ln w="36169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9206166" y="196871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506" y="0"/>
                </a:lnTo>
              </a:path>
            </a:pathLst>
          </a:custGeom>
          <a:ln w="36169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9228302" y="202783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354" y="0"/>
                </a:lnTo>
              </a:path>
            </a:pathLst>
          </a:custGeom>
          <a:ln w="40424">
            <a:solidFill>
              <a:srgbClr val="F58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9103982" y="1981326"/>
            <a:ext cx="124460" cy="74295"/>
          </a:xfrm>
          <a:custGeom>
            <a:avLst/>
            <a:gdLst/>
            <a:ahLst/>
            <a:cxnLst/>
            <a:rect l="l" t="t" r="r" b="b"/>
            <a:pathLst>
              <a:path w="124459" h="74294">
                <a:moveTo>
                  <a:pt x="124320" y="74167"/>
                </a:moveTo>
                <a:lnTo>
                  <a:pt x="0" y="74167"/>
                </a:lnTo>
                <a:lnTo>
                  <a:pt x="0" y="0"/>
                </a:lnTo>
                <a:lnTo>
                  <a:pt x="124320" y="0"/>
                </a:lnTo>
                <a:lnTo>
                  <a:pt x="124320" y="74167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9166149" y="1950631"/>
            <a:ext cx="0" cy="74295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4167"/>
                </a:lnTo>
              </a:path>
            </a:pathLst>
          </a:custGeom>
          <a:ln w="4366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9153232" y="1558378"/>
            <a:ext cx="13970" cy="64769"/>
          </a:xfrm>
          <a:custGeom>
            <a:avLst/>
            <a:gdLst/>
            <a:ahLst/>
            <a:cxnLst/>
            <a:rect l="l" t="t" r="r" b="b"/>
            <a:pathLst>
              <a:path w="13970" h="64769">
                <a:moveTo>
                  <a:pt x="12814" y="0"/>
                </a:moveTo>
                <a:lnTo>
                  <a:pt x="8204" y="0"/>
                </a:lnTo>
                <a:lnTo>
                  <a:pt x="0" y="64592"/>
                </a:lnTo>
                <a:lnTo>
                  <a:pt x="13677" y="64592"/>
                </a:lnTo>
                <a:lnTo>
                  <a:pt x="12814" y="0"/>
                </a:lnTo>
                <a:close/>
              </a:path>
            </a:pathLst>
          </a:custGeom>
          <a:solidFill>
            <a:srgbClr val="F58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9165996" y="1558378"/>
            <a:ext cx="13970" cy="64769"/>
          </a:xfrm>
          <a:custGeom>
            <a:avLst/>
            <a:gdLst/>
            <a:ahLst/>
            <a:cxnLst/>
            <a:rect l="l" t="t" r="r" b="b"/>
            <a:pathLst>
              <a:path w="13970" h="64769">
                <a:moveTo>
                  <a:pt x="5473" y="0"/>
                </a:moveTo>
                <a:lnTo>
                  <a:pt x="863" y="0"/>
                </a:lnTo>
                <a:lnTo>
                  <a:pt x="0" y="64592"/>
                </a:lnTo>
                <a:lnTo>
                  <a:pt x="13677" y="64592"/>
                </a:lnTo>
                <a:lnTo>
                  <a:pt x="5473" y="0"/>
                </a:lnTo>
                <a:close/>
              </a:path>
            </a:pathLst>
          </a:custGeom>
          <a:solidFill>
            <a:srgbClr val="F58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9136259" y="1722970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4">
                <a:moveTo>
                  <a:pt x="0" y="0"/>
                </a:moveTo>
                <a:lnTo>
                  <a:pt x="0" y="258356"/>
                </a:lnTo>
              </a:path>
            </a:pathLst>
          </a:custGeom>
          <a:ln w="31610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9124708" y="1674139"/>
            <a:ext cx="27940" cy="48895"/>
          </a:xfrm>
          <a:custGeom>
            <a:avLst/>
            <a:gdLst/>
            <a:ahLst/>
            <a:cxnLst/>
            <a:rect l="l" t="t" r="r" b="b"/>
            <a:pathLst>
              <a:path w="27940" h="48894">
                <a:moveTo>
                  <a:pt x="0" y="48831"/>
                </a:moveTo>
                <a:lnTo>
                  <a:pt x="27355" y="48831"/>
                </a:lnTo>
                <a:lnTo>
                  <a:pt x="27355" y="0"/>
                </a:lnTo>
                <a:lnTo>
                  <a:pt x="0" y="0"/>
                </a:lnTo>
                <a:lnTo>
                  <a:pt x="0" y="48831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9140507" y="1633308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066" y="0"/>
                </a:lnTo>
              </a:path>
            </a:pathLst>
          </a:custGeom>
          <a:ln w="9118">
            <a:solidFill>
              <a:srgbClr val="F58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9166155" y="1549565"/>
            <a:ext cx="0" cy="75565"/>
          </a:xfrm>
          <a:custGeom>
            <a:avLst/>
            <a:gdLst/>
            <a:ahLst/>
            <a:cxnLst/>
            <a:rect l="l" t="t" r="r" b="b"/>
            <a:pathLst>
              <a:path h="75565">
                <a:moveTo>
                  <a:pt x="0" y="0"/>
                </a:moveTo>
                <a:lnTo>
                  <a:pt x="0" y="75018"/>
                </a:lnTo>
              </a:path>
            </a:pathLst>
          </a:custGeom>
          <a:ln w="6388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9161094" y="155556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09" y="0"/>
                </a:lnTo>
              </a:path>
            </a:pathLst>
          </a:custGeom>
          <a:ln w="5626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9166123" y="1464310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255"/>
                </a:lnTo>
              </a:path>
            </a:pathLst>
          </a:custGeom>
          <a:ln w="6324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9156719" y="1649818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812"/>
                </a:lnTo>
              </a:path>
            </a:pathLst>
          </a:custGeom>
          <a:ln w="4864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9166040" y="1649818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812"/>
                </a:lnTo>
              </a:path>
            </a:pathLst>
          </a:custGeom>
          <a:ln w="4864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9163608" y="166303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64" y="0"/>
                </a:lnTo>
              </a:path>
            </a:pathLst>
          </a:custGeom>
          <a:ln w="26441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9163608" y="174445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64" y="0"/>
                </a:lnTo>
              </a:path>
            </a:pathLst>
          </a:custGeom>
          <a:ln w="40017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9154286" y="174050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64" y="0"/>
                </a:lnTo>
              </a:path>
            </a:pathLst>
          </a:custGeom>
          <a:ln w="13677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9166040" y="179729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068"/>
                </a:lnTo>
              </a:path>
            </a:pathLst>
          </a:custGeom>
          <a:ln w="4864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9166040" y="186902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0"/>
                </a:moveTo>
                <a:lnTo>
                  <a:pt x="0" y="64135"/>
                </a:lnTo>
              </a:path>
            </a:pathLst>
          </a:custGeom>
          <a:ln w="4864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9175362" y="1649818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812"/>
                </a:lnTo>
              </a:path>
            </a:pathLst>
          </a:custGeom>
          <a:ln w="4864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9156668" y="1963496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98"/>
                </a:lnTo>
              </a:path>
            </a:pathLst>
          </a:custGeom>
          <a:ln w="4864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9165990" y="1963496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98"/>
                </a:lnTo>
              </a:path>
            </a:pathLst>
          </a:custGeom>
          <a:ln w="4864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9175312" y="1963496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998"/>
                </a:lnTo>
              </a:path>
            </a:pathLst>
          </a:custGeom>
          <a:ln w="4864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9125819" y="1729854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72"/>
                </a:lnTo>
              </a:path>
            </a:pathLst>
          </a:custGeom>
          <a:ln w="4864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9147295" y="1729854"/>
            <a:ext cx="0" cy="325755"/>
          </a:xfrm>
          <a:custGeom>
            <a:avLst/>
            <a:gdLst/>
            <a:ahLst/>
            <a:cxnLst/>
            <a:rect l="l" t="t" r="r" b="b"/>
            <a:pathLst>
              <a:path h="325755">
                <a:moveTo>
                  <a:pt x="0" y="0"/>
                </a:moveTo>
                <a:lnTo>
                  <a:pt x="0" y="325640"/>
                </a:lnTo>
              </a:path>
            </a:pathLst>
          </a:custGeom>
          <a:ln w="4864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9136494" y="1729854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72"/>
                </a:lnTo>
              </a:path>
            </a:pathLst>
          </a:custGeom>
          <a:ln w="7950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9115088" y="1984984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0510"/>
                </a:lnTo>
              </a:path>
            </a:pathLst>
          </a:custGeom>
          <a:ln w="4864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9136564" y="1984984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0510"/>
                </a:lnTo>
              </a:path>
            </a:pathLst>
          </a:custGeom>
          <a:ln w="4864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9125749" y="1984984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0510"/>
                </a:lnTo>
              </a:path>
            </a:pathLst>
          </a:custGeom>
          <a:ln w="7950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9126080" y="170078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362" y="0"/>
                </a:lnTo>
              </a:path>
            </a:pathLst>
          </a:custGeom>
          <a:ln w="44373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9144444" y="170078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38" y="0"/>
                </a:lnTo>
              </a:path>
            </a:pathLst>
          </a:custGeom>
          <a:ln w="44373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9132709" y="170078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50" y="0"/>
                </a:lnTo>
              </a:path>
            </a:pathLst>
          </a:custGeom>
          <a:ln w="44373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9195581" y="1722970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4">
                <a:moveTo>
                  <a:pt x="0" y="0"/>
                </a:moveTo>
                <a:lnTo>
                  <a:pt x="0" y="258356"/>
                </a:lnTo>
              </a:path>
            </a:pathLst>
          </a:custGeom>
          <a:ln w="31610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9179776" y="1698555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355" y="0"/>
                </a:lnTo>
              </a:path>
            </a:pathLst>
          </a:custGeom>
          <a:ln w="48831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9206020" y="1729854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72"/>
                </a:lnTo>
              </a:path>
            </a:pathLst>
          </a:custGeom>
          <a:ln w="4864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9184532" y="1729854"/>
            <a:ext cx="0" cy="325755"/>
          </a:xfrm>
          <a:custGeom>
            <a:avLst/>
            <a:gdLst/>
            <a:ahLst/>
            <a:cxnLst/>
            <a:rect l="l" t="t" r="r" b="b"/>
            <a:pathLst>
              <a:path h="325755">
                <a:moveTo>
                  <a:pt x="0" y="0"/>
                </a:moveTo>
                <a:lnTo>
                  <a:pt x="0" y="325640"/>
                </a:lnTo>
              </a:path>
            </a:pathLst>
          </a:custGeom>
          <a:ln w="4864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9195346" y="1729854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72"/>
                </a:lnTo>
              </a:path>
            </a:pathLst>
          </a:custGeom>
          <a:ln w="7950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9216752" y="1984984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0510"/>
                </a:lnTo>
              </a:path>
            </a:pathLst>
          </a:custGeom>
          <a:ln w="4864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9195275" y="1984984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0510"/>
                </a:lnTo>
              </a:path>
            </a:pathLst>
          </a:custGeom>
          <a:ln w="4864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9206090" y="1984984"/>
            <a:ext cx="0" cy="71120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0"/>
                </a:moveTo>
                <a:lnTo>
                  <a:pt x="0" y="70510"/>
                </a:lnTo>
              </a:path>
            </a:pathLst>
          </a:custGeom>
          <a:ln w="7950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9203397" y="170078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349" y="0"/>
                </a:lnTo>
              </a:path>
            </a:pathLst>
          </a:custGeom>
          <a:ln w="44373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9184957" y="170078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25" y="0"/>
                </a:lnTo>
              </a:path>
            </a:pathLst>
          </a:custGeom>
          <a:ln w="44373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9191193" y="170078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50" y="0"/>
                </a:lnTo>
              </a:path>
            </a:pathLst>
          </a:custGeom>
          <a:ln w="44373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9148318" y="162509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356" y="0"/>
                </a:lnTo>
              </a:path>
            </a:pathLst>
          </a:custGeom>
          <a:ln w="731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9172930" y="178842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64" y="0"/>
                </a:lnTo>
              </a:path>
            </a:pathLst>
          </a:custGeom>
          <a:ln w="40017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9186964" y="195471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64" y="0"/>
                </a:lnTo>
              </a:path>
            </a:pathLst>
          </a:custGeom>
          <a:ln w="13728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9112656" y="202479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64" y="0"/>
                </a:lnTo>
              </a:path>
            </a:pathLst>
          </a:custGeom>
          <a:ln w="13728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9121775" y="200640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50" y="0"/>
                </a:lnTo>
              </a:path>
            </a:pathLst>
          </a:custGeom>
          <a:ln w="27660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9132595" y="193253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50" y="0"/>
                </a:lnTo>
              </a:path>
            </a:pathLst>
          </a:custGeom>
          <a:ln w="5168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9137357" y="1825294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914"/>
                </a:lnTo>
              </a:path>
            </a:pathLst>
          </a:custGeom>
          <a:ln w="10159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9134132" y="204781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64" y="0"/>
                </a:lnTo>
              </a:path>
            </a:pathLst>
          </a:custGeom>
          <a:ln w="15354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9192844" y="203741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64" y="0"/>
                </a:lnTo>
              </a:path>
            </a:pathLst>
          </a:custGeom>
          <a:ln w="36169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9202115" y="200762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50" y="0"/>
                </a:lnTo>
              </a:path>
            </a:pathLst>
          </a:custGeom>
          <a:ln w="8813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9191218" y="1858003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766" y="0"/>
                </a:lnTo>
              </a:path>
            </a:pathLst>
          </a:custGeom>
          <a:ln w="22644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9191231" y="180877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89" y="0"/>
                </a:lnTo>
              </a:path>
            </a:pathLst>
          </a:custGeom>
          <a:ln w="180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9132519" y="173310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50" y="0"/>
                </a:lnTo>
              </a:path>
            </a:pathLst>
          </a:custGeom>
          <a:ln w="647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9123388" y="184395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64" y="0"/>
                </a:lnTo>
              </a:path>
            </a:pathLst>
          </a:custGeom>
          <a:ln w="647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9144863" y="183882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64" y="0"/>
                </a:lnTo>
              </a:path>
            </a:pathLst>
          </a:custGeom>
          <a:ln w="15049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9189859" y="173777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29" y="0"/>
                </a:lnTo>
              </a:path>
            </a:pathLst>
          </a:custGeom>
          <a:ln w="18059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9203626" y="182339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25" y="0"/>
                </a:lnTo>
              </a:path>
            </a:pathLst>
          </a:custGeom>
          <a:ln w="29248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9201460" y="1924494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832"/>
                </a:lnTo>
              </a:path>
            </a:pathLst>
          </a:custGeom>
          <a:ln w="42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9172930" y="1881320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64" y="0"/>
                </a:lnTo>
              </a:path>
            </a:pathLst>
          </a:custGeom>
          <a:ln w="15405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9154286" y="2010257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64" y="0"/>
                </a:lnTo>
              </a:path>
            </a:pathLst>
          </a:custGeom>
          <a:ln w="7696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9163557" y="203422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64" y="0"/>
                </a:lnTo>
              </a:path>
            </a:pathLst>
          </a:custGeom>
          <a:ln w="17017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9172930" y="200322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864" y="0"/>
                </a:lnTo>
              </a:path>
            </a:pathLst>
          </a:custGeom>
          <a:ln w="17017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9156719" y="1779041"/>
            <a:ext cx="0" cy="65405"/>
          </a:xfrm>
          <a:custGeom>
            <a:avLst/>
            <a:gdLst/>
            <a:ahLst/>
            <a:cxnLst/>
            <a:rect l="l" t="t" r="r" b="b"/>
            <a:pathLst>
              <a:path h="65405">
                <a:moveTo>
                  <a:pt x="0" y="0"/>
                </a:moveTo>
                <a:lnTo>
                  <a:pt x="0" y="65404"/>
                </a:lnTo>
              </a:path>
            </a:pathLst>
          </a:custGeom>
          <a:ln w="4864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9156719" y="1878291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136"/>
                </a:lnTo>
              </a:path>
            </a:pathLst>
          </a:custGeom>
          <a:ln w="486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9184957" y="16817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25" y="0"/>
                </a:lnTo>
              </a:path>
            </a:pathLst>
          </a:custGeom>
          <a:ln w="6286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9126054" y="16817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25" y="0"/>
                </a:lnTo>
              </a:path>
            </a:pathLst>
          </a:custGeom>
          <a:ln w="6286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9144457" y="171983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25" y="0"/>
                </a:lnTo>
              </a:path>
            </a:pathLst>
          </a:custGeom>
          <a:ln w="6273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9184957" y="170452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25" y="0"/>
                </a:lnTo>
              </a:path>
            </a:pathLst>
          </a:custGeom>
          <a:ln w="6286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9191180" y="171983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50" y="0"/>
                </a:lnTo>
              </a:path>
            </a:pathLst>
          </a:custGeom>
          <a:ln w="6273">
            <a:solidFill>
              <a:srgbClr val="689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9132709" y="1694472"/>
            <a:ext cx="8255" cy="13970"/>
          </a:xfrm>
          <a:custGeom>
            <a:avLst/>
            <a:gdLst/>
            <a:ahLst/>
            <a:cxnLst/>
            <a:rect l="l" t="t" r="r" b="b"/>
            <a:pathLst>
              <a:path w="8254" h="13969">
                <a:moveTo>
                  <a:pt x="0" y="13982"/>
                </a:moveTo>
                <a:lnTo>
                  <a:pt x="7950" y="13982"/>
                </a:lnTo>
                <a:lnTo>
                  <a:pt x="7950" y="0"/>
                </a:lnTo>
                <a:lnTo>
                  <a:pt x="0" y="0"/>
                </a:lnTo>
                <a:lnTo>
                  <a:pt x="0" y="13982"/>
                </a:lnTo>
                <a:close/>
              </a:path>
            </a:pathLst>
          </a:custGeom>
          <a:solidFill>
            <a:srgbClr val="689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0035705" y="1868500"/>
            <a:ext cx="68580" cy="178435"/>
          </a:xfrm>
          <a:custGeom>
            <a:avLst/>
            <a:gdLst/>
            <a:ahLst/>
            <a:cxnLst/>
            <a:rect l="l" t="t" r="r" b="b"/>
            <a:pathLst>
              <a:path w="68579" h="178435">
                <a:moveTo>
                  <a:pt x="48784" y="86055"/>
                </a:moveTo>
                <a:lnTo>
                  <a:pt x="11671" y="86055"/>
                </a:lnTo>
                <a:lnTo>
                  <a:pt x="11734" y="90551"/>
                </a:lnTo>
                <a:lnTo>
                  <a:pt x="12369" y="92456"/>
                </a:lnTo>
                <a:lnTo>
                  <a:pt x="11544" y="94729"/>
                </a:lnTo>
                <a:lnTo>
                  <a:pt x="9270" y="101180"/>
                </a:lnTo>
                <a:lnTo>
                  <a:pt x="9931" y="108597"/>
                </a:lnTo>
                <a:lnTo>
                  <a:pt x="13246" y="108813"/>
                </a:lnTo>
                <a:lnTo>
                  <a:pt x="11696" y="124726"/>
                </a:lnTo>
                <a:lnTo>
                  <a:pt x="13588" y="133985"/>
                </a:lnTo>
                <a:lnTo>
                  <a:pt x="14249" y="137109"/>
                </a:lnTo>
                <a:lnTo>
                  <a:pt x="12258" y="149606"/>
                </a:lnTo>
                <a:lnTo>
                  <a:pt x="11925" y="160096"/>
                </a:lnTo>
                <a:lnTo>
                  <a:pt x="13030" y="164757"/>
                </a:lnTo>
                <a:lnTo>
                  <a:pt x="12839" y="165862"/>
                </a:lnTo>
                <a:lnTo>
                  <a:pt x="10921" y="177901"/>
                </a:lnTo>
                <a:lnTo>
                  <a:pt x="50939" y="177901"/>
                </a:lnTo>
                <a:lnTo>
                  <a:pt x="49834" y="164312"/>
                </a:lnTo>
                <a:lnTo>
                  <a:pt x="51930" y="162306"/>
                </a:lnTo>
                <a:lnTo>
                  <a:pt x="50939" y="151155"/>
                </a:lnTo>
                <a:lnTo>
                  <a:pt x="52489" y="149606"/>
                </a:lnTo>
                <a:lnTo>
                  <a:pt x="52158" y="143637"/>
                </a:lnTo>
                <a:lnTo>
                  <a:pt x="53365" y="142100"/>
                </a:lnTo>
                <a:lnTo>
                  <a:pt x="51485" y="120421"/>
                </a:lnTo>
                <a:lnTo>
                  <a:pt x="52260" y="117716"/>
                </a:lnTo>
                <a:lnTo>
                  <a:pt x="59664" y="115163"/>
                </a:lnTo>
                <a:lnTo>
                  <a:pt x="57899" y="107429"/>
                </a:lnTo>
                <a:lnTo>
                  <a:pt x="57784" y="105168"/>
                </a:lnTo>
                <a:lnTo>
                  <a:pt x="60515" y="104063"/>
                </a:lnTo>
                <a:lnTo>
                  <a:pt x="62649" y="102768"/>
                </a:lnTo>
                <a:lnTo>
                  <a:pt x="67005" y="96443"/>
                </a:lnTo>
                <a:lnTo>
                  <a:pt x="65138" y="94615"/>
                </a:lnTo>
                <a:lnTo>
                  <a:pt x="67921" y="89255"/>
                </a:lnTo>
                <a:lnTo>
                  <a:pt x="53187" y="89255"/>
                </a:lnTo>
                <a:lnTo>
                  <a:pt x="48729" y="86385"/>
                </a:lnTo>
                <a:lnTo>
                  <a:pt x="48784" y="86055"/>
                </a:lnTo>
                <a:close/>
              </a:path>
              <a:path w="68579" h="178435">
                <a:moveTo>
                  <a:pt x="57238" y="82181"/>
                </a:moveTo>
                <a:lnTo>
                  <a:pt x="53187" y="89255"/>
                </a:lnTo>
                <a:lnTo>
                  <a:pt x="67921" y="89255"/>
                </a:lnTo>
                <a:lnTo>
                  <a:pt x="68224" y="88671"/>
                </a:lnTo>
                <a:lnTo>
                  <a:pt x="57238" y="82181"/>
                </a:lnTo>
                <a:close/>
              </a:path>
              <a:path w="68579" h="178435">
                <a:moveTo>
                  <a:pt x="49354" y="82575"/>
                </a:moveTo>
                <a:lnTo>
                  <a:pt x="10159" y="82575"/>
                </a:lnTo>
                <a:lnTo>
                  <a:pt x="9486" y="87299"/>
                </a:lnTo>
                <a:lnTo>
                  <a:pt x="11671" y="86055"/>
                </a:lnTo>
                <a:lnTo>
                  <a:pt x="48784" y="86055"/>
                </a:lnTo>
                <a:lnTo>
                  <a:pt x="49354" y="82575"/>
                </a:lnTo>
                <a:close/>
              </a:path>
              <a:path w="68579" h="178435">
                <a:moveTo>
                  <a:pt x="41060" y="71005"/>
                </a:moveTo>
                <a:lnTo>
                  <a:pt x="8978" y="71005"/>
                </a:lnTo>
                <a:lnTo>
                  <a:pt x="6908" y="74701"/>
                </a:lnTo>
                <a:lnTo>
                  <a:pt x="8559" y="75577"/>
                </a:lnTo>
                <a:lnTo>
                  <a:pt x="11074" y="76428"/>
                </a:lnTo>
                <a:lnTo>
                  <a:pt x="10248" y="79641"/>
                </a:lnTo>
                <a:lnTo>
                  <a:pt x="9461" y="82842"/>
                </a:lnTo>
                <a:lnTo>
                  <a:pt x="10159" y="82575"/>
                </a:lnTo>
                <a:lnTo>
                  <a:pt x="49354" y="82575"/>
                </a:lnTo>
                <a:lnTo>
                  <a:pt x="50025" y="78486"/>
                </a:lnTo>
                <a:lnTo>
                  <a:pt x="41060" y="71005"/>
                </a:lnTo>
                <a:close/>
              </a:path>
              <a:path w="68579" h="178435">
                <a:moveTo>
                  <a:pt x="4190" y="9944"/>
                </a:moveTo>
                <a:lnTo>
                  <a:pt x="647" y="10820"/>
                </a:lnTo>
                <a:lnTo>
                  <a:pt x="939" y="12674"/>
                </a:lnTo>
                <a:lnTo>
                  <a:pt x="177" y="13030"/>
                </a:lnTo>
                <a:lnTo>
                  <a:pt x="0" y="16294"/>
                </a:lnTo>
                <a:lnTo>
                  <a:pt x="2946" y="16967"/>
                </a:lnTo>
                <a:lnTo>
                  <a:pt x="3073" y="18846"/>
                </a:lnTo>
                <a:lnTo>
                  <a:pt x="3873" y="19558"/>
                </a:lnTo>
                <a:lnTo>
                  <a:pt x="3632" y="19951"/>
                </a:lnTo>
                <a:lnTo>
                  <a:pt x="3073" y="26581"/>
                </a:lnTo>
                <a:lnTo>
                  <a:pt x="4952" y="29006"/>
                </a:lnTo>
                <a:lnTo>
                  <a:pt x="4952" y="31991"/>
                </a:lnTo>
                <a:lnTo>
                  <a:pt x="6400" y="35090"/>
                </a:lnTo>
                <a:lnTo>
                  <a:pt x="6521" y="42862"/>
                </a:lnTo>
                <a:lnTo>
                  <a:pt x="6646" y="49174"/>
                </a:lnTo>
                <a:lnTo>
                  <a:pt x="8013" y="56667"/>
                </a:lnTo>
                <a:lnTo>
                  <a:pt x="5054" y="60426"/>
                </a:lnTo>
                <a:lnTo>
                  <a:pt x="4929" y="62230"/>
                </a:lnTo>
                <a:lnTo>
                  <a:pt x="4876" y="65874"/>
                </a:lnTo>
                <a:lnTo>
                  <a:pt x="5206" y="69430"/>
                </a:lnTo>
                <a:lnTo>
                  <a:pt x="5651" y="70713"/>
                </a:lnTo>
                <a:lnTo>
                  <a:pt x="8191" y="72085"/>
                </a:lnTo>
                <a:lnTo>
                  <a:pt x="8978" y="71005"/>
                </a:lnTo>
                <a:lnTo>
                  <a:pt x="41060" y="71005"/>
                </a:lnTo>
                <a:lnTo>
                  <a:pt x="38366" y="68757"/>
                </a:lnTo>
                <a:lnTo>
                  <a:pt x="39547" y="65874"/>
                </a:lnTo>
                <a:lnTo>
                  <a:pt x="38589" y="62230"/>
                </a:lnTo>
                <a:lnTo>
                  <a:pt x="21208" y="62230"/>
                </a:lnTo>
                <a:lnTo>
                  <a:pt x="20434" y="60629"/>
                </a:lnTo>
                <a:lnTo>
                  <a:pt x="19570" y="58026"/>
                </a:lnTo>
                <a:lnTo>
                  <a:pt x="19342" y="55397"/>
                </a:lnTo>
                <a:lnTo>
                  <a:pt x="19176" y="55029"/>
                </a:lnTo>
                <a:lnTo>
                  <a:pt x="38428" y="55029"/>
                </a:lnTo>
                <a:lnTo>
                  <a:pt x="38430" y="54762"/>
                </a:lnTo>
                <a:lnTo>
                  <a:pt x="46215" y="54762"/>
                </a:lnTo>
                <a:lnTo>
                  <a:pt x="44665" y="54432"/>
                </a:lnTo>
                <a:lnTo>
                  <a:pt x="18808" y="54432"/>
                </a:lnTo>
                <a:lnTo>
                  <a:pt x="18338" y="53771"/>
                </a:lnTo>
                <a:lnTo>
                  <a:pt x="16370" y="52489"/>
                </a:lnTo>
                <a:lnTo>
                  <a:pt x="16179" y="52057"/>
                </a:lnTo>
                <a:lnTo>
                  <a:pt x="16062" y="49644"/>
                </a:lnTo>
                <a:lnTo>
                  <a:pt x="13792" y="40665"/>
                </a:lnTo>
                <a:lnTo>
                  <a:pt x="11849" y="32842"/>
                </a:lnTo>
                <a:lnTo>
                  <a:pt x="11937" y="23012"/>
                </a:lnTo>
                <a:lnTo>
                  <a:pt x="9626" y="20726"/>
                </a:lnTo>
                <a:lnTo>
                  <a:pt x="9486" y="17957"/>
                </a:lnTo>
                <a:lnTo>
                  <a:pt x="11861" y="16408"/>
                </a:lnTo>
                <a:lnTo>
                  <a:pt x="13881" y="14998"/>
                </a:lnTo>
                <a:lnTo>
                  <a:pt x="13055" y="10299"/>
                </a:lnTo>
                <a:lnTo>
                  <a:pt x="10490" y="10007"/>
                </a:lnTo>
                <a:lnTo>
                  <a:pt x="5092" y="10007"/>
                </a:lnTo>
                <a:lnTo>
                  <a:pt x="4190" y="9944"/>
                </a:lnTo>
                <a:close/>
              </a:path>
              <a:path w="68579" h="178435">
                <a:moveTo>
                  <a:pt x="38428" y="55029"/>
                </a:moveTo>
                <a:lnTo>
                  <a:pt x="19176" y="55029"/>
                </a:lnTo>
                <a:lnTo>
                  <a:pt x="22580" y="55587"/>
                </a:lnTo>
                <a:lnTo>
                  <a:pt x="22758" y="56857"/>
                </a:lnTo>
                <a:lnTo>
                  <a:pt x="22428" y="59575"/>
                </a:lnTo>
                <a:lnTo>
                  <a:pt x="21208" y="62230"/>
                </a:lnTo>
                <a:lnTo>
                  <a:pt x="38589" y="62230"/>
                </a:lnTo>
                <a:lnTo>
                  <a:pt x="37680" y="58635"/>
                </a:lnTo>
                <a:lnTo>
                  <a:pt x="38305" y="56857"/>
                </a:lnTo>
                <a:lnTo>
                  <a:pt x="38428" y="55029"/>
                </a:lnTo>
                <a:close/>
              </a:path>
              <a:path w="68579" h="178435">
                <a:moveTo>
                  <a:pt x="19138" y="40868"/>
                </a:moveTo>
                <a:lnTo>
                  <a:pt x="24030" y="49009"/>
                </a:lnTo>
                <a:lnTo>
                  <a:pt x="24120" y="49187"/>
                </a:lnTo>
                <a:lnTo>
                  <a:pt x="23761" y="49644"/>
                </a:lnTo>
                <a:lnTo>
                  <a:pt x="16062" y="49644"/>
                </a:lnTo>
                <a:lnTo>
                  <a:pt x="22656" y="52336"/>
                </a:lnTo>
                <a:lnTo>
                  <a:pt x="22504" y="53543"/>
                </a:lnTo>
                <a:lnTo>
                  <a:pt x="18808" y="54432"/>
                </a:lnTo>
                <a:lnTo>
                  <a:pt x="44665" y="54432"/>
                </a:lnTo>
                <a:lnTo>
                  <a:pt x="38226" y="53060"/>
                </a:lnTo>
                <a:lnTo>
                  <a:pt x="37998" y="52057"/>
                </a:lnTo>
                <a:lnTo>
                  <a:pt x="42504" y="49822"/>
                </a:lnTo>
                <a:lnTo>
                  <a:pt x="37096" y="49822"/>
                </a:lnTo>
                <a:lnTo>
                  <a:pt x="36757" y="49174"/>
                </a:lnTo>
                <a:lnTo>
                  <a:pt x="36334" y="48602"/>
                </a:lnTo>
                <a:lnTo>
                  <a:pt x="35826" y="48082"/>
                </a:lnTo>
                <a:lnTo>
                  <a:pt x="36238" y="47358"/>
                </a:lnTo>
                <a:lnTo>
                  <a:pt x="26492" y="47358"/>
                </a:lnTo>
                <a:lnTo>
                  <a:pt x="19138" y="40868"/>
                </a:lnTo>
                <a:close/>
              </a:path>
              <a:path w="68579" h="178435">
                <a:moveTo>
                  <a:pt x="46012" y="48082"/>
                </a:moveTo>
                <a:lnTo>
                  <a:pt x="37096" y="49822"/>
                </a:lnTo>
                <a:lnTo>
                  <a:pt x="42504" y="49822"/>
                </a:lnTo>
                <a:lnTo>
                  <a:pt x="46012" y="48082"/>
                </a:lnTo>
                <a:close/>
              </a:path>
              <a:path w="68579" h="178435">
                <a:moveTo>
                  <a:pt x="16062" y="49644"/>
                </a:moveTo>
                <a:close/>
              </a:path>
              <a:path w="68579" h="178435">
                <a:moveTo>
                  <a:pt x="28943" y="36855"/>
                </a:moveTo>
                <a:lnTo>
                  <a:pt x="28282" y="46697"/>
                </a:lnTo>
                <a:lnTo>
                  <a:pt x="27609" y="46875"/>
                </a:lnTo>
                <a:lnTo>
                  <a:pt x="27025" y="47104"/>
                </a:lnTo>
                <a:lnTo>
                  <a:pt x="26492" y="47358"/>
                </a:lnTo>
                <a:lnTo>
                  <a:pt x="36238" y="47358"/>
                </a:lnTo>
                <a:lnTo>
                  <a:pt x="36635" y="46659"/>
                </a:lnTo>
                <a:lnTo>
                  <a:pt x="33578" y="46659"/>
                </a:lnTo>
                <a:lnTo>
                  <a:pt x="32892" y="46418"/>
                </a:lnTo>
                <a:lnTo>
                  <a:pt x="32105" y="46278"/>
                </a:lnTo>
                <a:lnTo>
                  <a:pt x="31216" y="46266"/>
                </a:lnTo>
                <a:lnTo>
                  <a:pt x="28943" y="36855"/>
                </a:lnTo>
                <a:close/>
              </a:path>
              <a:path w="68579" h="178435">
                <a:moveTo>
                  <a:pt x="40043" y="40665"/>
                </a:moveTo>
                <a:lnTo>
                  <a:pt x="33578" y="46659"/>
                </a:lnTo>
                <a:lnTo>
                  <a:pt x="36635" y="46659"/>
                </a:lnTo>
                <a:lnTo>
                  <a:pt x="40043" y="40665"/>
                </a:lnTo>
                <a:close/>
              </a:path>
              <a:path w="68579" h="178435">
                <a:moveTo>
                  <a:pt x="4152" y="0"/>
                </a:moveTo>
                <a:lnTo>
                  <a:pt x="4239" y="2565"/>
                </a:lnTo>
                <a:lnTo>
                  <a:pt x="3657" y="6883"/>
                </a:lnTo>
                <a:lnTo>
                  <a:pt x="4902" y="8293"/>
                </a:lnTo>
                <a:lnTo>
                  <a:pt x="5359" y="9334"/>
                </a:lnTo>
                <a:lnTo>
                  <a:pt x="5219" y="9791"/>
                </a:lnTo>
                <a:lnTo>
                  <a:pt x="5092" y="10007"/>
                </a:lnTo>
                <a:lnTo>
                  <a:pt x="10490" y="10007"/>
                </a:lnTo>
                <a:lnTo>
                  <a:pt x="9486" y="9893"/>
                </a:lnTo>
                <a:lnTo>
                  <a:pt x="9347" y="9791"/>
                </a:lnTo>
                <a:lnTo>
                  <a:pt x="9169" y="8724"/>
                </a:lnTo>
                <a:lnTo>
                  <a:pt x="9309" y="8610"/>
                </a:lnTo>
                <a:lnTo>
                  <a:pt x="11175" y="7404"/>
                </a:lnTo>
                <a:lnTo>
                  <a:pt x="11133" y="5968"/>
                </a:lnTo>
                <a:lnTo>
                  <a:pt x="5753" y="5968"/>
                </a:lnTo>
                <a:lnTo>
                  <a:pt x="5486" y="4267"/>
                </a:lnTo>
                <a:lnTo>
                  <a:pt x="5537" y="1625"/>
                </a:lnTo>
                <a:lnTo>
                  <a:pt x="4152" y="0"/>
                </a:lnTo>
                <a:close/>
              </a:path>
              <a:path w="68579" h="178435">
                <a:moveTo>
                  <a:pt x="7162" y="330"/>
                </a:moveTo>
                <a:lnTo>
                  <a:pt x="5943" y="3454"/>
                </a:lnTo>
                <a:lnTo>
                  <a:pt x="6527" y="5854"/>
                </a:lnTo>
                <a:lnTo>
                  <a:pt x="5753" y="5968"/>
                </a:lnTo>
                <a:lnTo>
                  <a:pt x="11133" y="5968"/>
                </a:lnTo>
                <a:lnTo>
                  <a:pt x="11059" y="3454"/>
                </a:lnTo>
                <a:lnTo>
                  <a:pt x="8407" y="3454"/>
                </a:lnTo>
                <a:lnTo>
                  <a:pt x="8407" y="2565"/>
                </a:lnTo>
                <a:lnTo>
                  <a:pt x="7162" y="330"/>
                </a:lnTo>
                <a:close/>
              </a:path>
              <a:path w="68579" h="178435">
                <a:moveTo>
                  <a:pt x="8940" y="330"/>
                </a:moveTo>
                <a:lnTo>
                  <a:pt x="8991" y="3454"/>
                </a:lnTo>
                <a:lnTo>
                  <a:pt x="11059" y="3454"/>
                </a:lnTo>
                <a:lnTo>
                  <a:pt x="10998" y="1384"/>
                </a:lnTo>
                <a:lnTo>
                  <a:pt x="8940" y="330"/>
                </a:lnTo>
                <a:close/>
              </a:path>
            </a:pathLst>
          </a:custGeom>
          <a:solidFill>
            <a:srgbClr val="689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0054107" y="2032685"/>
            <a:ext cx="10795" cy="15875"/>
          </a:xfrm>
          <a:custGeom>
            <a:avLst/>
            <a:gdLst/>
            <a:ahLst/>
            <a:cxnLst/>
            <a:rect l="l" t="t" r="r" b="b"/>
            <a:pathLst>
              <a:path w="10795" h="15875">
                <a:moveTo>
                  <a:pt x="10541" y="0"/>
                </a:moveTo>
                <a:lnTo>
                  <a:pt x="0" y="15481"/>
                </a:lnTo>
                <a:lnTo>
                  <a:pt x="9283" y="15481"/>
                </a:lnTo>
                <a:lnTo>
                  <a:pt x="10541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0047084" y="2008225"/>
            <a:ext cx="18415" cy="35560"/>
          </a:xfrm>
          <a:custGeom>
            <a:avLst/>
            <a:gdLst/>
            <a:ahLst/>
            <a:cxnLst/>
            <a:rect l="l" t="t" r="r" b="b"/>
            <a:pathLst>
              <a:path w="18415" h="35560">
                <a:moveTo>
                  <a:pt x="18224" y="0"/>
                </a:moveTo>
                <a:lnTo>
                  <a:pt x="2895" y="25349"/>
                </a:lnTo>
                <a:lnTo>
                  <a:pt x="1473" y="26136"/>
                </a:lnTo>
                <a:lnTo>
                  <a:pt x="0" y="35306"/>
                </a:lnTo>
                <a:lnTo>
                  <a:pt x="5981" y="33743"/>
                </a:lnTo>
                <a:lnTo>
                  <a:pt x="18224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0048316" y="1967255"/>
            <a:ext cx="22860" cy="48895"/>
          </a:xfrm>
          <a:custGeom>
            <a:avLst/>
            <a:gdLst/>
            <a:ahLst/>
            <a:cxnLst/>
            <a:rect l="l" t="t" r="r" b="b"/>
            <a:pathLst>
              <a:path w="22859" h="48894">
                <a:moveTo>
                  <a:pt x="7188" y="21221"/>
                </a:moveTo>
                <a:lnTo>
                  <a:pt x="977" y="35229"/>
                </a:lnTo>
                <a:lnTo>
                  <a:pt x="1625" y="38354"/>
                </a:lnTo>
                <a:lnTo>
                  <a:pt x="0" y="48628"/>
                </a:lnTo>
                <a:lnTo>
                  <a:pt x="8293" y="43916"/>
                </a:lnTo>
                <a:lnTo>
                  <a:pt x="11377" y="34340"/>
                </a:lnTo>
                <a:lnTo>
                  <a:pt x="4902" y="34340"/>
                </a:lnTo>
                <a:lnTo>
                  <a:pt x="7188" y="21221"/>
                </a:lnTo>
                <a:close/>
              </a:path>
              <a:path w="22859" h="48894">
                <a:moveTo>
                  <a:pt x="22440" y="0"/>
                </a:moveTo>
                <a:lnTo>
                  <a:pt x="4902" y="34340"/>
                </a:lnTo>
                <a:lnTo>
                  <a:pt x="11377" y="34340"/>
                </a:lnTo>
                <a:lnTo>
                  <a:pt x="22440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0047490" y="1964156"/>
            <a:ext cx="13970" cy="28575"/>
          </a:xfrm>
          <a:custGeom>
            <a:avLst/>
            <a:gdLst/>
            <a:ahLst/>
            <a:cxnLst/>
            <a:rect l="l" t="t" r="r" b="b"/>
            <a:pathLst>
              <a:path w="13970" h="28575">
                <a:moveTo>
                  <a:pt x="13398" y="0"/>
                </a:moveTo>
                <a:lnTo>
                  <a:pt x="1409" y="13703"/>
                </a:lnTo>
                <a:lnTo>
                  <a:pt x="0" y="28143"/>
                </a:lnTo>
                <a:lnTo>
                  <a:pt x="13398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0044963" y="1947506"/>
            <a:ext cx="20955" cy="25400"/>
          </a:xfrm>
          <a:custGeom>
            <a:avLst/>
            <a:gdLst/>
            <a:ahLst/>
            <a:cxnLst/>
            <a:rect l="l" t="t" r="r" b="b"/>
            <a:pathLst>
              <a:path w="20954" h="25400">
                <a:moveTo>
                  <a:pt x="20345" y="0"/>
                </a:moveTo>
                <a:lnTo>
                  <a:pt x="2285" y="15735"/>
                </a:lnTo>
                <a:lnTo>
                  <a:pt x="0" y="22186"/>
                </a:lnTo>
                <a:lnTo>
                  <a:pt x="266" y="25171"/>
                </a:lnTo>
                <a:lnTo>
                  <a:pt x="20345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0098684" y="1955241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0" y="0"/>
                </a:moveTo>
                <a:lnTo>
                  <a:pt x="1397" y="6045"/>
                </a:lnTo>
                <a:lnTo>
                  <a:pt x="3390" y="1993"/>
                </a:lnTo>
                <a:lnTo>
                  <a:pt x="0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0040721" y="1930996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0731" y="0"/>
                </a:moveTo>
                <a:lnTo>
                  <a:pt x="2336" y="5892"/>
                </a:lnTo>
                <a:lnTo>
                  <a:pt x="90" y="5892"/>
                </a:lnTo>
                <a:lnTo>
                  <a:pt x="190" y="6921"/>
                </a:lnTo>
                <a:lnTo>
                  <a:pt x="635" y="8216"/>
                </a:lnTo>
                <a:lnTo>
                  <a:pt x="863" y="8343"/>
                </a:lnTo>
                <a:lnTo>
                  <a:pt x="5715" y="7365"/>
                </a:lnTo>
                <a:lnTo>
                  <a:pt x="6718" y="5892"/>
                </a:lnTo>
                <a:lnTo>
                  <a:pt x="2336" y="5892"/>
                </a:lnTo>
                <a:lnTo>
                  <a:pt x="0" y="4965"/>
                </a:lnTo>
                <a:lnTo>
                  <a:pt x="7349" y="4965"/>
                </a:lnTo>
                <a:lnTo>
                  <a:pt x="10731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0061105" y="1921598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4">
                <a:moveTo>
                  <a:pt x="5029" y="0"/>
                </a:moveTo>
                <a:lnTo>
                  <a:pt x="0" y="2209"/>
                </a:lnTo>
                <a:lnTo>
                  <a:pt x="0" y="7353"/>
                </a:lnTo>
                <a:lnTo>
                  <a:pt x="2095" y="10998"/>
                </a:lnTo>
                <a:lnTo>
                  <a:pt x="5029" y="11772"/>
                </a:lnTo>
                <a:lnTo>
                  <a:pt x="5029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0066134" y="1921598"/>
            <a:ext cx="5080" cy="12065"/>
          </a:xfrm>
          <a:custGeom>
            <a:avLst/>
            <a:gdLst/>
            <a:ahLst/>
            <a:cxnLst/>
            <a:rect l="l" t="t" r="r" b="b"/>
            <a:pathLst>
              <a:path w="5079" h="12064">
                <a:moveTo>
                  <a:pt x="0" y="0"/>
                </a:moveTo>
                <a:lnTo>
                  <a:pt x="0" y="11772"/>
                </a:lnTo>
                <a:lnTo>
                  <a:pt x="2933" y="10998"/>
                </a:lnTo>
                <a:lnTo>
                  <a:pt x="5029" y="7353"/>
                </a:lnTo>
                <a:lnTo>
                  <a:pt x="5029" y="2209"/>
                </a:lnTo>
                <a:lnTo>
                  <a:pt x="0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0071722" y="1993341"/>
            <a:ext cx="10795" cy="24765"/>
          </a:xfrm>
          <a:custGeom>
            <a:avLst/>
            <a:gdLst/>
            <a:ahLst/>
            <a:cxnLst/>
            <a:rect l="l" t="t" r="r" b="b"/>
            <a:pathLst>
              <a:path w="10795" h="24764">
                <a:moveTo>
                  <a:pt x="2870" y="0"/>
                </a:moveTo>
                <a:lnTo>
                  <a:pt x="0" y="24257"/>
                </a:lnTo>
                <a:lnTo>
                  <a:pt x="10439" y="18796"/>
                </a:lnTo>
                <a:lnTo>
                  <a:pt x="3365" y="18796"/>
                </a:lnTo>
                <a:lnTo>
                  <a:pt x="2870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0037902" y="1878990"/>
            <a:ext cx="13335" cy="3810"/>
          </a:xfrm>
          <a:custGeom>
            <a:avLst/>
            <a:gdLst/>
            <a:ahLst/>
            <a:cxnLst/>
            <a:rect l="l" t="t" r="r" b="b"/>
            <a:pathLst>
              <a:path w="13334" h="3810">
                <a:moveTo>
                  <a:pt x="9565" y="2209"/>
                </a:moveTo>
                <a:lnTo>
                  <a:pt x="6629" y="2209"/>
                </a:lnTo>
                <a:lnTo>
                  <a:pt x="12827" y="3759"/>
                </a:lnTo>
                <a:lnTo>
                  <a:pt x="9565" y="2209"/>
                </a:lnTo>
                <a:close/>
              </a:path>
              <a:path w="13334" h="3810">
                <a:moveTo>
                  <a:pt x="4914" y="0"/>
                </a:moveTo>
                <a:lnTo>
                  <a:pt x="0" y="2984"/>
                </a:lnTo>
                <a:lnTo>
                  <a:pt x="6629" y="2209"/>
                </a:lnTo>
                <a:lnTo>
                  <a:pt x="9565" y="2209"/>
                </a:lnTo>
                <a:lnTo>
                  <a:pt x="4914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0039362" y="1868500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495" y="0"/>
                </a:moveTo>
                <a:lnTo>
                  <a:pt x="581" y="2565"/>
                </a:lnTo>
                <a:lnTo>
                  <a:pt x="0" y="6883"/>
                </a:lnTo>
                <a:lnTo>
                  <a:pt x="1244" y="8293"/>
                </a:lnTo>
                <a:lnTo>
                  <a:pt x="1701" y="9321"/>
                </a:lnTo>
                <a:lnTo>
                  <a:pt x="1574" y="9791"/>
                </a:lnTo>
                <a:lnTo>
                  <a:pt x="5689" y="9791"/>
                </a:lnTo>
                <a:lnTo>
                  <a:pt x="5588" y="8674"/>
                </a:lnTo>
                <a:lnTo>
                  <a:pt x="7518" y="7404"/>
                </a:lnTo>
                <a:lnTo>
                  <a:pt x="7479" y="5968"/>
                </a:lnTo>
                <a:lnTo>
                  <a:pt x="2095" y="5968"/>
                </a:lnTo>
                <a:lnTo>
                  <a:pt x="1828" y="4279"/>
                </a:lnTo>
                <a:lnTo>
                  <a:pt x="1879" y="1625"/>
                </a:lnTo>
                <a:lnTo>
                  <a:pt x="495" y="0"/>
                </a:lnTo>
                <a:close/>
              </a:path>
              <a:path w="7620" h="10160">
                <a:moveTo>
                  <a:pt x="3517" y="330"/>
                </a:moveTo>
                <a:lnTo>
                  <a:pt x="2298" y="3454"/>
                </a:lnTo>
                <a:lnTo>
                  <a:pt x="2870" y="5854"/>
                </a:lnTo>
                <a:lnTo>
                  <a:pt x="2095" y="5968"/>
                </a:lnTo>
                <a:lnTo>
                  <a:pt x="7479" y="5968"/>
                </a:lnTo>
                <a:lnTo>
                  <a:pt x="7410" y="3454"/>
                </a:lnTo>
                <a:lnTo>
                  <a:pt x="4749" y="3454"/>
                </a:lnTo>
                <a:lnTo>
                  <a:pt x="4749" y="2565"/>
                </a:lnTo>
                <a:lnTo>
                  <a:pt x="3517" y="330"/>
                </a:lnTo>
                <a:close/>
              </a:path>
              <a:path w="7620" h="10160">
                <a:moveTo>
                  <a:pt x="5283" y="330"/>
                </a:moveTo>
                <a:lnTo>
                  <a:pt x="5334" y="3454"/>
                </a:lnTo>
                <a:lnTo>
                  <a:pt x="7410" y="3454"/>
                </a:lnTo>
                <a:lnTo>
                  <a:pt x="7353" y="1384"/>
                </a:lnTo>
                <a:lnTo>
                  <a:pt x="5283" y="330"/>
                </a:lnTo>
                <a:close/>
              </a:path>
            </a:pathLst>
          </a:custGeom>
          <a:solidFill>
            <a:srgbClr val="F58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9873043" y="1985289"/>
            <a:ext cx="84455" cy="48895"/>
          </a:xfrm>
          <a:custGeom>
            <a:avLst/>
            <a:gdLst/>
            <a:ahLst/>
            <a:cxnLst/>
            <a:rect l="l" t="t" r="r" b="b"/>
            <a:pathLst>
              <a:path w="84454" h="48894">
                <a:moveTo>
                  <a:pt x="0" y="48399"/>
                </a:moveTo>
                <a:lnTo>
                  <a:pt x="83972" y="48399"/>
                </a:lnTo>
                <a:lnTo>
                  <a:pt x="83972" y="0"/>
                </a:lnTo>
                <a:lnTo>
                  <a:pt x="0" y="0"/>
                </a:lnTo>
                <a:lnTo>
                  <a:pt x="0" y="48399"/>
                </a:lnTo>
                <a:close/>
              </a:path>
            </a:pathLst>
          </a:custGeom>
          <a:solidFill>
            <a:srgbClr val="656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9865144" y="1982190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51" y="0"/>
                </a:lnTo>
              </a:path>
            </a:pathLst>
          </a:custGeom>
          <a:ln w="7874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9861397" y="1975548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260" y="0"/>
                </a:lnTo>
              </a:path>
            </a:pathLst>
          </a:custGeom>
          <a:ln w="5410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9892182" y="1975548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4968" y="0"/>
                </a:lnTo>
              </a:path>
            </a:pathLst>
          </a:custGeom>
          <a:ln w="5410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9862972" y="203456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46" y="0"/>
                </a:lnTo>
              </a:path>
            </a:pathLst>
          </a:custGeom>
          <a:ln w="3657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9898265" y="203456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446" y="0"/>
                </a:lnTo>
              </a:path>
            </a:pathLst>
          </a:custGeom>
          <a:ln w="3657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9866795" y="2010651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420" y="0"/>
                </a:lnTo>
              </a:path>
            </a:pathLst>
          </a:custGeom>
          <a:ln w="44170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9865411" y="1987346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188" y="0"/>
                </a:lnTo>
              </a:path>
            </a:pathLst>
          </a:custGeom>
          <a:ln w="31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9881133" y="201065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27" y="0"/>
                </a:lnTo>
              </a:path>
            </a:pathLst>
          </a:custGeom>
          <a:ln w="44170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9880320" y="1987346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31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9952811" y="2010651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420" y="0"/>
                </a:lnTo>
              </a:path>
            </a:pathLst>
          </a:custGeom>
          <a:ln w="44170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9951428" y="1987346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188" y="0"/>
                </a:lnTo>
              </a:path>
            </a:pathLst>
          </a:custGeom>
          <a:ln w="31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9941966" y="201065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27" y="0"/>
                </a:lnTo>
              </a:path>
            </a:pathLst>
          </a:custGeom>
          <a:ln w="44170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9941153" y="1987346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31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9896335" y="201065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27" y="0"/>
                </a:lnTo>
              </a:path>
            </a:pathLst>
          </a:custGeom>
          <a:ln w="44170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9895522" y="1987346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31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9911550" y="201065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27" y="0"/>
                </a:lnTo>
              </a:path>
            </a:pathLst>
          </a:custGeom>
          <a:ln w="44170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9910736" y="1987346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31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9926751" y="201065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27" y="0"/>
                </a:lnTo>
              </a:path>
            </a:pathLst>
          </a:custGeom>
          <a:ln w="44170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9925939" y="1987346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31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9865486" y="2036394"/>
            <a:ext cx="95885" cy="19685"/>
          </a:xfrm>
          <a:custGeom>
            <a:avLst/>
            <a:gdLst/>
            <a:ahLst/>
            <a:cxnLst/>
            <a:rect l="l" t="t" r="r" b="b"/>
            <a:pathLst>
              <a:path w="95884" h="19685">
                <a:moveTo>
                  <a:pt x="0" y="19596"/>
                </a:moveTo>
                <a:lnTo>
                  <a:pt x="95745" y="19596"/>
                </a:lnTo>
                <a:lnTo>
                  <a:pt x="95745" y="0"/>
                </a:lnTo>
                <a:lnTo>
                  <a:pt x="0" y="0"/>
                </a:lnTo>
                <a:lnTo>
                  <a:pt x="0" y="19596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9875202" y="2039505"/>
            <a:ext cx="6350" cy="16510"/>
          </a:xfrm>
          <a:custGeom>
            <a:avLst/>
            <a:gdLst/>
            <a:ahLst/>
            <a:cxnLst/>
            <a:rect l="l" t="t" r="r" b="b"/>
            <a:pathLst>
              <a:path w="6350" h="16510">
                <a:moveTo>
                  <a:pt x="4584" y="0"/>
                </a:moveTo>
                <a:lnTo>
                  <a:pt x="1333" y="0"/>
                </a:lnTo>
                <a:lnTo>
                  <a:pt x="0" y="3708"/>
                </a:lnTo>
                <a:lnTo>
                  <a:pt x="0" y="12776"/>
                </a:lnTo>
                <a:lnTo>
                  <a:pt x="1333" y="16484"/>
                </a:lnTo>
                <a:lnTo>
                  <a:pt x="4584" y="16484"/>
                </a:lnTo>
                <a:lnTo>
                  <a:pt x="5918" y="12776"/>
                </a:lnTo>
                <a:lnTo>
                  <a:pt x="5918" y="3708"/>
                </a:lnTo>
                <a:lnTo>
                  <a:pt x="4584" y="0"/>
                </a:lnTo>
                <a:close/>
              </a:path>
            </a:pathLst>
          </a:custGeom>
          <a:solidFill>
            <a:srgbClr val="656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9946893" y="2039505"/>
            <a:ext cx="6350" cy="16510"/>
          </a:xfrm>
          <a:custGeom>
            <a:avLst/>
            <a:gdLst/>
            <a:ahLst/>
            <a:cxnLst/>
            <a:rect l="l" t="t" r="r" b="b"/>
            <a:pathLst>
              <a:path w="6350" h="16510">
                <a:moveTo>
                  <a:pt x="4584" y="0"/>
                </a:moveTo>
                <a:lnTo>
                  <a:pt x="1333" y="0"/>
                </a:lnTo>
                <a:lnTo>
                  <a:pt x="0" y="3708"/>
                </a:lnTo>
                <a:lnTo>
                  <a:pt x="0" y="12776"/>
                </a:lnTo>
                <a:lnTo>
                  <a:pt x="1333" y="16484"/>
                </a:lnTo>
                <a:lnTo>
                  <a:pt x="4584" y="16484"/>
                </a:lnTo>
                <a:lnTo>
                  <a:pt x="5918" y="12776"/>
                </a:lnTo>
                <a:lnTo>
                  <a:pt x="5918" y="3708"/>
                </a:lnTo>
                <a:lnTo>
                  <a:pt x="4584" y="0"/>
                </a:lnTo>
                <a:close/>
              </a:path>
            </a:pathLst>
          </a:custGeom>
          <a:solidFill>
            <a:srgbClr val="656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9886060" y="2039505"/>
            <a:ext cx="7620" cy="16510"/>
          </a:xfrm>
          <a:custGeom>
            <a:avLst/>
            <a:gdLst/>
            <a:ahLst/>
            <a:cxnLst/>
            <a:rect l="l" t="t" r="r" b="b"/>
            <a:pathLst>
              <a:path w="7620" h="16510">
                <a:moveTo>
                  <a:pt x="5613" y="0"/>
                </a:moveTo>
                <a:lnTo>
                  <a:pt x="1625" y="0"/>
                </a:lnTo>
                <a:lnTo>
                  <a:pt x="0" y="3708"/>
                </a:lnTo>
                <a:lnTo>
                  <a:pt x="0" y="12776"/>
                </a:lnTo>
                <a:lnTo>
                  <a:pt x="1625" y="16484"/>
                </a:lnTo>
                <a:lnTo>
                  <a:pt x="5613" y="16484"/>
                </a:lnTo>
                <a:lnTo>
                  <a:pt x="7239" y="12776"/>
                </a:lnTo>
                <a:lnTo>
                  <a:pt x="7239" y="3708"/>
                </a:lnTo>
                <a:lnTo>
                  <a:pt x="5613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9898253" y="2039505"/>
            <a:ext cx="7620" cy="16510"/>
          </a:xfrm>
          <a:custGeom>
            <a:avLst/>
            <a:gdLst/>
            <a:ahLst/>
            <a:cxnLst/>
            <a:rect l="l" t="t" r="r" b="b"/>
            <a:pathLst>
              <a:path w="7620" h="16510">
                <a:moveTo>
                  <a:pt x="5613" y="0"/>
                </a:moveTo>
                <a:lnTo>
                  <a:pt x="1638" y="0"/>
                </a:lnTo>
                <a:lnTo>
                  <a:pt x="0" y="3708"/>
                </a:lnTo>
                <a:lnTo>
                  <a:pt x="0" y="12776"/>
                </a:lnTo>
                <a:lnTo>
                  <a:pt x="1638" y="16484"/>
                </a:lnTo>
                <a:lnTo>
                  <a:pt x="5613" y="16484"/>
                </a:lnTo>
                <a:lnTo>
                  <a:pt x="7239" y="12776"/>
                </a:lnTo>
                <a:lnTo>
                  <a:pt x="7239" y="3708"/>
                </a:lnTo>
                <a:lnTo>
                  <a:pt x="5613" y="0"/>
                </a:lnTo>
                <a:close/>
              </a:path>
            </a:pathLst>
          </a:custGeom>
          <a:solidFill>
            <a:srgbClr val="656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9910457" y="2039505"/>
            <a:ext cx="7620" cy="16510"/>
          </a:xfrm>
          <a:custGeom>
            <a:avLst/>
            <a:gdLst/>
            <a:ahLst/>
            <a:cxnLst/>
            <a:rect l="l" t="t" r="r" b="b"/>
            <a:pathLst>
              <a:path w="7620" h="16510">
                <a:moveTo>
                  <a:pt x="5613" y="0"/>
                </a:moveTo>
                <a:lnTo>
                  <a:pt x="1625" y="0"/>
                </a:lnTo>
                <a:lnTo>
                  <a:pt x="0" y="3708"/>
                </a:lnTo>
                <a:lnTo>
                  <a:pt x="0" y="12776"/>
                </a:lnTo>
                <a:lnTo>
                  <a:pt x="1625" y="16484"/>
                </a:lnTo>
                <a:lnTo>
                  <a:pt x="5613" y="16484"/>
                </a:lnTo>
                <a:lnTo>
                  <a:pt x="7239" y="12776"/>
                </a:lnTo>
                <a:lnTo>
                  <a:pt x="7239" y="3708"/>
                </a:lnTo>
                <a:lnTo>
                  <a:pt x="5613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9922662" y="2039505"/>
            <a:ext cx="7620" cy="16510"/>
          </a:xfrm>
          <a:custGeom>
            <a:avLst/>
            <a:gdLst/>
            <a:ahLst/>
            <a:cxnLst/>
            <a:rect l="l" t="t" r="r" b="b"/>
            <a:pathLst>
              <a:path w="7620" h="16510">
                <a:moveTo>
                  <a:pt x="5613" y="0"/>
                </a:moveTo>
                <a:lnTo>
                  <a:pt x="1638" y="0"/>
                </a:lnTo>
                <a:lnTo>
                  <a:pt x="0" y="3708"/>
                </a:lnTo>
                <a:lnTo>
                  <a:pt x="0" y="12776"/>
                </a:lnTo>
                <a:lnTo>
                  <a:pt x="1638" y="16484"/>
                </a:lnTo>
                <a:lnTo>
                  <a:pt x="5613" y="16484"/>
                </a:lnTo>
                <a:lnTo>
                  <a:pt x="7239" y="12776"/>
                </a:lnTo>
                <a:lnTo>
                  <a:pt x="7239" y="3708"/>
                </a:lnTo>
                <a:lnTo>
                  <a:pt x="5613" y="0"/>
                </a:lnTo>
                <a:close/>
              </a:path>
            </a:pathLst>
          </a:custGeom>
          <a:solidFill>
            <a:srgbClr val="656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9934867" y="2039505"/>
            <a:ext cx="7620" cy="16510"/>
          </a:xfrm>
          <a:custGeom>
            <a:avLst/>
            <a:gdLst/>
            <a:ahLst/>
            <a:cxnLst/>
            <a:rect l="l" t="t" r="r" b="b"/>
            <a:pathLst>
              <a:path w="7620" h="16510">
                <a:moveTo>
                  <a:pt x="5613" y="0"/>
                </a:moveTo>
                <a:lnTo>
                  <a:pt x="1625" y="0"/>
                </a:lnTo>
                <a:lnTo>
                  <a:pt x="0" y="3708"/>
                </a:lnTo>
                <a:lnTo>
                  <a:pt x="0" y="12776"/>
                </a:lnTo>
                <a:lnTo>
                  <a:pt x="1625" y="16484"/>
                </a:lnTo>
                <a:lnTo>
                  <a:pt x="5613" y="16484"/>
                </a:lnTo>
                <a:lnTo>
                  <a:pt x="7239" y="12776"/>
                </a:lnTo>
                <a:lnTo>
                  <a:pt x="7239" y="3708"/>
                </a:lnTo>
                <a:lnTo>
                  <a:pt x="5613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9858450" y="1949272"/>
            <a:ext cx="111760" cy="29209"/>
          </a:xfrm>
          <a:custGeom>
            <a:avLst/>
            <a:gdLst/>
            <a:ahLst/>
            <a:cxnLst/>
            <a:rect l="l" t="t" r="r" b="b"/>
            <a:pathLst>
              <a:path w="111759" h="29210">
                <a:moveTo>
                  <a:pt x="55829" y="0"/>
                </a:moveTo>
                <a:lnTo>
                  <a:pt x="0" y="19430"/>
                </a:lnTo>
                <a:lnTo>
                  <a:pt x="6680" y="28981"/>
                </a:lnTo>
                <a:lnTo>
                  <a:pt x="105244" y="28981"/>
                </a:lnTo>
                <a:lnTo>
                  <a:pt x="111658" y="19430"/>
                </a:lnTo>
                <a:lnTo>
                  <a:pt x="55829" y="0"/>
                </a:lnTo>
                <a:close/>
              </a:path>
            </a:pathLst>
          </a:custGeom>
          <a:solidFill>
            <a:srgbClr val="8B9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9861397" y="1954453"/>
            <a:ext cx="106045" cy="18415"/>
          </a:xfrm>
          <a:custGeom>
            <a:avLst/>
            <a:gdLst/>
            <a:ahLst/>
            <a:cxnLst/>
            <a:rect l="l" t="t" r="r" b="b"/>
            <a:pathLst>
              <a:path w="106045" h="18414">
                <a:moveTo>
                  <a:pt x="52882" y="0"/>
                </a:moveTo>
                <a:lnTo>
                  <a:pt x="0" y="18402"/>
                </a:lnTo>
                <a:lnTo>
                  <a:pt x="105752" y="18402"/>
                </a:lnTo>
                <a:lnTo>
                  <a:pt x="52882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9865486" y="2051869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745" y="0"/>
                </a:lnTo>
              </a:path>
            </a:pathLst>
          </a:custGeom>
          <a:ln w="824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9859467" y="1967369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60">
                <a:moveTo>
                  <a:pt x="3975" y="0"/>
                </a:moveTo>
                <a:lnTo>
                  <a:pt x="0" y="2717"/>
                </a:lnTo>
                <a:lnTo>
                  <a:pt x="5029" y="10058"/>
                </a:lnTo>
                <a:lnTo>
                  <a:pt x="9004" y="7340"/>
                </a:lnTo>
                <a:lnTo>
                  <a:pt x="3975" y="0"/>
                </a:lnTo>
                <a:close/>
              </a:path>
            </a:pathLst>
          </a:custGeom>
          <a:solidFill>
            <a:srgbClr val="8B9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9960203" y="1967369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60">
                <a:moveTo>
                  <a:pt x="5029" y="0"/>
                </a:moveTo>
                <a:lnTo>
                  <a:pt x="0" y="7340"/>
                </a:lnTo>
                <a:lnTo>
                  <a:pt x="3975" y="10058"/>
                </a:lnTo>
                <a:lnTo>
                  <a:pt x="9004" y="2717"/>
                </a:lnTo>
                <a:lnTo>
                  <a:pt x="5029" y="0"/>
                </a:lnTo>
                <a:close/>
              </a:path>
            </a:pathLst>
          </a:custGeom>
          <a:solidFill>
            <a:srgbClr val="8B9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10032530" y="2055698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154" y="0"/>
                </a:lnTo>
              </a:path>
            </a:pathLst>
          </a:custGeom>
          <a:ln w="3175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0053396" y="1922043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4813" y="0"/>
                </a:moveTo>
                <a:lnTo>
                  <a:pt x="0" y="1168"/>
                </a:lnTo>
                <a:lnTo>
                  <a:pt x="4368" y="1968"/>
                </a:lnTo>
                <a:lnTo>
                  <a:pt x="4876" y="2044"/>
                </a:lnTo>
                <a:lnTo>
                  <a:pt x="4813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0051681" y="1918144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7785" y="0"/>
                </a:moveTo>
                <a:lnTo>
                  <a:pt x="0" y="0"/>
                </a:lnTo>
                <a:lnTo>
                  <a:pt x="6680" y="2679"/>
                </a:lnTo>
                <a:lnTo>
                  <a:pt x="7785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0054843" y="1909368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0"/>
                </a:moveTo>
                <a:lnTo>
                  <a:pt x="4991" y="8293"/>
                </a:lnTo>
                <a:lnTo>
                  <a:pt x="7353" y="6489"/>
                </a:lnTo>
                <a:lnTo>
                  <a:pt x="0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10064000" y="1905355"/>
            <a:ext cx="3175" cy="10160"/>
          </a:xfrm>
          <a:custGeom>
            <a:avLst/>
            <a:gdLst/>
            <a:ahLst/>
            <a:cxnLst/>
            <a:rect l="l" t="t" r="r" b="b"/>
            <a:pathLst>
              <a:path w="3175" h="10160">
                <a:moveTo>
                  <a:pt x="647" y="0"/>
                </a:moveTo>
                <a:lnTo>
                  <a:pt x="0" y="9842"/>
                </a:lnTo>
                <a:lnTo>
                  <a:pt x="2921" y="9410"/>
                </a:lnTo>
                <a:lnTo>
                  <a:pt x="647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0069283" y="1909165"/>
            <a:ext cx="6985" cy="7620"/>
          </a:xfrm>
          <a:custGeom>
            <a:avLst/>
            <a:gdLst/>
            <a:ahLst/>
            <a:cxnLst/>
            <a:rect l="l" t="t" r="r" b="b"/>
            <a:pathLst>
              <a:path w="6984" h="7619">
                <a:moveTo>
                  <a:pt x="6464" y="0"/>
                </a:moveTo>
                <a:lnTo>
                  <a:pt x="0" y="5994"/>
                </a:lnTo>
                <a:lnTo>
                  <a:pt x="2235" y="7404"/>
                </a:lnTo>
                <a:lnTo>
                  <a:pt x="6464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10072801" y="1916582"/>
            <a:ext cx="9525" cy="4445"/>
          </a:xfrm>
          <a:custGeom>
            <a:avLst/>
            <a:gdLst/>
            <a:ahLst/>
            <a:cxnLst/>
            <a:rect l="l" t="t" r="r" b="b"/>
            <a:pathLst>
              <a:path w="9525" h="4444">
                <a:moveTo>
                  <a:pt x="8915" y="0"/>
                </a:moveTo>
                <a:lnTo>
                  <a:pt x="0" y="1739"/>
                </a:lnTo>
                <a:lnTo>
                  <a:pt x="901" y="3987"/>
                </a:lnTo>
                <a:lnTo>
                  <a:pt x="8915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10073932" y="1921548"/>
            <a:ext cx="8255" cy="1905"/>
          </a:xfrm>
          <a:custGeom>
            <a:avLst/>
            <a:gdLst/>
            <a:ahLst/>
            <a:cxnLst/>
            <a:rect l="l" t="t" r="r" b="b"/>
            <a:pathLst>
              <a:path w="8254" h="1905">
                <a:moveTo>
                  <a:pt x="0" y="0"/>
                </a:moveTo>
                <a:lnTo>
                  <a:pt x="215" y="1714"/>
                </a:lnTo>
                <a:lnTo>
                  <a:pt x="7988" y="1714"/>
                </a:lnTo>
                <a:lnTo>
                  <a:pt x="0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8831612" y="1993188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061"/>
                </a:lnTo>
              </a:path>
            </a:pathLst>
          </a:custGeom>
          <a:ln w="31584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8844305" y="1967560"/>
            <a:ext cx="24130" cy="29845"/>
          </a:xfrm>
          <a:custGeom>
            <a:avLst/>
            <a:gdLst/>
            <a:ahLst/>
            <a:cxnLst/>
            <a:rect l="l" t="t" r="r" b="b"/>
            <a:pathLst>
              <a:path w="24129" h="29844">
                <a:moveTo>
                  <a:pt x="0" y="29349"/>
                </a:moveTo>
                <a:lnTo>
                  <a:pt x="24104" y="29349"/>
                </a:lnTo>
                <a:lnTo>
                  <a:pt x="24104" y="0"/>
                </a:lnTo>
                <a:lnTo>
                  <a:pt x="0" y="0"/>
                </a:lnTo>
                <a:lnTo>
                  <a:pt x="0" y="29349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8848661" y="2018817"/>
            <a:ext cx="16510" cy="24130"/>
          </a:xfrm>
          <a:custGeom>
            <a:avLst/>
            <a:gdLst/>
            <a:ahLst/>
            <a:cxnLst/>
            <a:rect l="l" t="t" r="r" b="b"/>
            <a:pathLst>
              <a:path w="16509" h="24130">
                <a:moveTo>
                  <a:pt x="0" y="23787"/>
                </a:moveTo>
                <a:lnTo>
                  <a:pt x="16040" y="23787"/>
                </a:lnTo>
                <a:lnTo>
                  <a:pt x="16040" y="0"/>
                </a:lnTo>
                <a:lnTo>
                  <a:pt x="0" y="0"/>
                </a:lnTo>
                <a:lnTo>
                  <a:pt x="0" y="23787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8867622" y="1987867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497"/>
                </a:lnTo>
              </a:path>
            </a:pathLst>
          </a:custGeom>
          <a:ln w="5486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8846311" y="1881225"/>
            <a:ext cx="20320" cy="72390"/>
          </a:xfrm>
          <a:custGeom>
            <a:avLst/>
            <a:gdLst/>
            <a:ahLst/>
            <a:cxnLst/>
            <a:rect l="l" t="t" r="r" b="b"/>
            <a:pathLst>
              <a:path w="20320" h="72389">
                <a:moveTo>
                  <a:pt x="10033" y="0"/>
                </a:moveTo>
                <a:lnTo>
                  <a:pt x="0" y="72224"/>
                </a:lnTo>
                <a:lnTo>
                  <a:pt x="20078" y="72224"/>
                </a:lnTo>
                <a:lnTo>
                  <a:pt x="10033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8847797" y="1971294"/>
            <a:ext cx="17145" cy="41910"/>
          </a:xfrm>
          <a:custGeom>
            <a:avLst/>
            <a:gdLst/>
            <a:ahLst/>
            <a:cxnLst/>
            <a:rect l="l" t="t" r="r" b="b"/>
            <a:pathLst>
              <a:path w="17145" h="41910">
                <a:moveTo>
                  <a:pt x="0" y="41846"/>
                </a:moveTo>
                <a:lnTo>
                  <a:pt x="17106" y="41846"/>
                </a:lnTo>
                <a:lnTo>
                  <a:pt x="17106" y="0"/>
                </a:lnTo>
                <a:lnTo>
                  <a:pt x="0" y="0"/>
                </a:lnTo>
                <a:lnTo>
                  <a:pt x="0" y="41846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8846349" y="1953374"/>
            <a:ext cx="20320" cy="47625"/>
          </a:xfrm>
          <a:custGeom>
            <a:avLst/>
            <a:gdLst/>
            <a:ahLst/>
            <a:cxnLst/>
            <a:rect l="l" t="t" r="r" b="b"/>
            <a:pathLst>
              <a:path w="20320" h="47625">
                <a:moveTo>
                  <a:pt x="0" y="47028"/>
                </a:moveTo>
                <a:lnTo>
                  <a:pt x="20002" y="47028"/>
                </a:lnTo>
                <a:lnTo>
                  <a:pt x="20002" y="0"/>
                </a:lnTo>
                <a:lnTo>
                  <a:pt x="0" y="0"/>
                </a:lnTo>
                <a:lnTo>
                  <a:pt x="0" y="47028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8849524" y="1983193"/>
            <a:ext cx="13970" cy="15875"/>
          </a:xfrm>
          <a:custGeom>
            <a:avLst/>
            <a:gdLst/>
            <a:ahLst/>
            <a:cxnLst/>
            <a:rect l="l" t="t" r="r" b="b"/>
            <a:pathLst>
              <a:path w="13970" h="15875">
                <a:moveTo>
                  <a:pt x="6819" y="0"/>
                </a:moveTo>
                <a:lnTo>
                  <a:pt x="0" y="15252"/>
                </a:lnTo>
                <a:lnTo>
                  <a:pt x="13639" y="15252"/>
                </a:lnTo>
                <a:lnTo>
                  <a:pt x="6819" y="0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8849677" y="1998446"/>
            <a:ext cx="13970" cy="19050"/>
          </a:xfrm>
          <a:custGeom>
            <a:avLst/>
            <a:gdLst/>
            <a:ahLst/>
            <a:cxnLst/>
            <a:rect l="l" t="t" r="r" b="b"/>
            <a:pathLst>
              <a:path w="13970" h="19050">
                <a:moveTo>
                  <a:pt x="0" y="18961"/>
                </a:moveTo>
                <a:lnTo>
                  <a:pt x="13487" y="18961"/>
                </a:lnTo>
                <a:lnTo>
                  <a:pt x="13487" y="0"/>
                </a:lnTo>
                <a:lnTo>
                  <a:pt x="0" y="0"/>
                </a:lnTo>
                <a:lnTo>
                  <a:pt x="0" y="18961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8864713" y="1951634"/>
            <a:ext cx="0" cy="102870"/>
          </a:xfrm>
          <a:custGeom>
            <a:avLst/>
            <a:gdLst/>
            <a:ahLst/>
            <a:cxnLst/>
            <a:rect l="l" t="t" r="r" b="b"/>
            <a:pathLst>
              <a:path h="102869">
                <a:moveTo>
                  <a:pt x="0" y="0"/>
                </a:moveTo>
                <a:lnTo>
                  <a:pt x="0" y="102844"/>
                </a:lnTo>
              </a:path>
            </a:pathLst>
          </a:custGeom>
          <a:ln w="3301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8863050" y="1946821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1663" y="0"/>
                </a:moveTo>
                <a:lnTo>
                  <a:pt x="0" y="4813"/>
                </a:lnTo>
                <a:lnTo>
                  <a:pt x="3327" y="4813"/>
                </a:lnTo>
                <a:lnTo>
                  <a:pt x="1663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8848020" y="1951596"/>
            <a:ext cx="0" cy="102870"/>
          </a:xfrm>
          <a:custGeom>
            <a:avLst/>
            <a:gdLst/>
            <a:ahLst/>
            <a:cxnLst/>
            <a:rect l="l" t="t" r="r" b="b"/>
            <a:pathLst>
              <a:path h="102869">
                <a:moveTo>
                  <a:pt x="0" y="0"/>
                </a:moveTo>
                <a:lnTo>
                  <a:pt x="0" y="102882"/>
                </a:lnTo>
              </a:path>
            </a:pathLst>
          </a:custGeom>
          <a:ln w="3314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8846349" y="1946782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1663" y="0"/>
                </a:moveTo>
                <a:lnTo>
                  <a:pt x="0" y="4813"/>
                </a:lnTo>
                <a:lnTo>
                  <a:pt x="3314" y="4813"/>
                </a:lnTo>
                <a:lnTo>
                  <a:pt x="1663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8851480" y="1941652"/>
            <a:ext cx="3810" cy="21590"/>
          </a:xfrm>
          <a:custGeom>
            <a:avLst/>
            <a:gdLst/>
            <a:ahLst/>
            <a:cxnLst/>
            <a:rect l="l" t="t" r="r" b="b"/>
            <a:pathLst>
              <a:path w="3809" h="21589">
                <a:moveTo>
                  <a:pt x="0" y="21158"/>
                </a:moveTo>
                <a:lnTo>
                  <a:pt x="3695" y="21158"/>
                </a:lnTo>
                <a:lnTo>
                  <a:pt x="3695" y="0"/>
                </a:lnTo>
                <a:lnTo>
                  <a:pt x="0" y="0"/>
                </a:lnTo>
                <a:lnTo>
                  <a:pt x="0" y="21158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8852598" y="1936775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5">
                <a:moveTo>
                  <a:pt x="723" y="0"/>
                </a:moveTo>
                <a:lnTo>
                  <a:pt x="0" y="7747"/>
                </a:lnTo>
                <a:lnTo>
                  <a:pt x="2565" y="8039"/>
                </a:lnTo>
                <a:lnTo>
                  <a:pt x="2565" y="2120"/>
                </a:lnTo>
                <a:lnTo>
                  <a:pt x="723" y="0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8851480" y="1936775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5">
                <a:moveTo>
                  <a:pt x="1841" y="0"/>
                </a:moveTo>
                <a:lnTo>
                  <a:pt x="0" y="2120"/>
                </a:lnTo>
                <a:lnTo>
                  <a:pt x="0" y="8039"/>
                </a:lnTo>
                <a:lnTo>
                  <a:pt x="2565" y="7747"/>
                </a:lnTo>
                <a:lnTo>
                  <a:pt x="1841" y="0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8857653" y="1941652"/>
            <a:ext cx="3810" cy="21590"/>
          </a:xfrm>
          <a:custGeom>
            <a:avLst/>
            <a:gdLst/>
            <a:ahLst/>
            <a:cxnLst/>
            <a:rect l="l" t="t" r="r" b="b"/>
            <a:pathLst>
              <a:path w="3809" h="21589">
                <a:moveTo>
                  <a:pt x="0" y="21158"/>
                </a:moveTo>
                <a:lnTo>
                  <a:pt x="3695" y="21158"/>
                </a:lnTo>
                <a:lnTo>
                  <a:pt x="3695" y="0"/>
                </a:lnTo>
                <a:lnTo>
                  <a:pt x="0" y="0"/>
                </a:lnTo>
                <a:lnTo>
                  <a:pt x="0" y="21158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8858783" y="1936775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5">
                <a:moveTo>
                  <a:pt x="723" y="0"/>
                </a:moveTo>
                <a:lnTo>
                  <a:pt x="0" y="7747"/>
                </a:lnTo>
                <a:lnTo>
                  <a:pt x="2565" y="8039"/>
                </a:lnTo>
                <a:lnTo>
                  <a:pt x="2565" y="2120"/>
                </a:lnTo>
                <a:lnTo>
                  <a:pt x="723" y="0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8857665" y="1936775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5">
                <a:moveTo>
                  <a:pt x="1841" y="0"/>
                </a:moveTo>
                <a:lnTo>
                  <a:pt x="0" y="2120"/>
                </a:lnTo>
                <a:lnTo>
                  <a:pt x="0" y="8039"/>
                </a:lnTo>
                <a:lnTo>
                  <a:pt x="2565" y="7747"/>
                </a:lnTo>
                <a:lnTo>
                  <a:pt x="1841" y="0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8852661" y="2000859"/>
            <a:ext cx="7620" cy="13335"/>
          </a:xfrm>
          <a:custGeom>
            <a:avLst/>
            <a:gdLst/>
            <a:ahLst/>
            <a:cxnLst/>
            <a:rect l="l" t="t" r="r" b="b"/>
            <a:pathLst>
              <a:path w="7620" h="13335">
                <a:moveTo>
                  <a:pt x="0" y="13055"/>
                </a:moveTo>
                <a:lnTo>
                  <a:pt x="7391" y="13055"/>
                </a:lnTo>
                <a:lnTo>
                  <a:pt x="7391" y="0"/>
                </a:lnTo>
                <a:lnTo>
                  <a:pt x="0" y="0"/>
                </a:lnTo>
                <a:lnTo>
                  <a:pt x="0" y="13055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8854909" y="1994357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4">
                <a:moveTo>
                  <a:pt x="1447" y="0"/>
                </a:moveTo>
                <a:lnTo>
                  <a:pt x="0" y="10134"/>
                </a:lnTo>
                <a:lnTo>
                  <a:pt x="5143" y="10515"/>
                </a:lnTo>
                <a:lnTo>
                  <a:pt x="5143" y="2781"/>
                </a:lnTo>
                <a:lnTo>
                  <a:pt x="1447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8852661" y="1994357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4">
                <a:moveTo>
                  <a:pt x="3695" y="0"/>
                </a:moveTo>
                <a:lnTo>
                  <a:pt x="0" y="2781"/>
                </a:lnTo>
                <a:lnTo>
                  <a:pt x="0" y="10515"/>
                </a:lnTo>
                <a:lnTo>
                  <a:pt x="5143" y="10134"/>
                </a:lnTo>
                <a:lnTo>
                  <a:pt x="3695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8849411" y="2019979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79" y="0"/>
                </a:lnTo>
              </a:path>
            </a:pathLst>
          </a:custGeom>
          <a:ln w="5118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8855532" y="188433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38" y="0"/>
                </a:lnTo>
              </a:path>
            </a:pathLst>
          </a:custGeom>
          <a:ln w="621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8851696" y="191260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45" y="0"/>
                </a:lnTo>
              </a:path>
            </a:pathLst>
          </a:custGeom>
          <a:ln w="3721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8849334" y="2023694"/>
            <a:ext cx="14604" cy="15240"/>
          </a:xfrm>
          <a:custGeom>
            <a:avLst/>
            <a:gdLst/>
            <a:ahLst/>
            <a:cxnLst/>
            <a:rect l="l" t="t" r="r" b="b"/>
            <a:pathLst>
              <a:path w="14604" h="15239">
                <a:moveTo>
                  <a:pt x="7010" y="0"/>
                </a:moveTo>
                <a:lnTo>
                  <a:pt x="0" y="15189"/>
                </a:lnTo>
                <a:lnTo>
                  <a:pt x="14033" y="15189"/>
                </a:lnTo>
                <a:lnTo>
                  <a:pt x="7010" y="0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8849486" y="2038870"/>
            <a:ext cx="13970" cy="15875"/>
          </a:xfrm>
          <a:custGeom>
            <a:avLst/>
            <a:gdLst/>
            <a:ahLst/>
            <a:cxnLst/>
            <a:rect l="l" t="t" r="r" b="b"/>
            <a:pathLst>
              <a:path w="13970" h="15875">
                <a:moveTo>
                  <a:pt x="0" y="15532"/>
                </a:moveTo>
                <a:lnTo>
                  <a:pt x="13881" y="15532"/>
                </a:lnTo>
                <a:lnTo>
                  <a:pt x="13881" y="0"/>
                </a:lnTo>
                <a:lnTo>
                  <a:pt x="0" y="0"/>
                </a:lnTo>
                <a:lnTo>
                  <a:pt x="0" y="15532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8852661" y="2041347"/>
            <a:ext cx="7620" cy="13335"/>
          </a:xfrm>
          <a:custGeom>
            <a:avLst/>
            <a:gdLst/>
            <a:ahLst/>
            <a:cxnLst/>
            <a:rect l="l" t="t" r="r" b="b"/>
            <a:pathLst>
              <a:path w="7620" h="13335">
                <a:moveTo>
                  <a:pt x="0" y="13055"/>
                </a:moveTo>
                <a:lnTo>
                  <a:pt x="7391" y="13055"/>
                </a:lnTo>
                <a:lnTo>
                  <a:pt x="7391" y="0"/>
                </a:lnTo>
                <a:lnTo>
                  <a:pt x="0" y="0"/>
                </a:lnTo>
                <a:lnTo>
                  <a:pt x="0" y="13055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8854909" y="2034844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4">
                <a:moveTo>
                  <a:pt x="1447" y="0"/>
                </a:moveTo>
                <a:lnTo>
                  <a:pt x="0" y="10134"/>
                </a:lnTo>
                <a:lnTo>
                  <a:pt x="5143" y="10515"/>
                </a:lnTo>
                <a:lnTo>
                  <a:pt x="5143" y="2781"/>
                </a:lnTo>
                <a:lnTo>
                  <a:pt x="1447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8852661" y="2034844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4">
                <a:moveTo>
                  <a:pt x="3695" y="0"/>
                </a:moveTo>
                <a:lnTo>
                  <a:pt x="0" y="2781"/>
                </a:lnTo>
                <a:lnTo>
                  <a:pt x="0" y="10515"/>
                </a:lnTo>
                <a:lnTo>
                  <a:pt x="5143" y="10134"/>
                </a:lnTo>
                <a:lnTo>
                  <a:pt x="3695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8815819" y="1966950"/>
            <a:ext cx="33655" cy="26670"/>
          </a:xfrm>
          <a:custGeom>
            <a:avLst/>
            <a:gdLst/>
            <a:ahLst/>
            <a:cxnLst/>
            <a:rect l="l" t="t" r="r" b="b"/>
            <a:pathLst>
              <a:path w="33654" h="26669">
                <a:moveTo>
                  <a:pt x="16751" y="0"/>
                </a:moveTo>
                <a:lnTo>
                  <a:pt x="0" y="26238"/>
                </a:lnTo>
                <a:lnTo>
                  <a:pt x="33502" y="26238"/>
                </a:lnTo>
                <a:lnTo>
                  <a:pt x="16751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8796439" y="1967560"/>
            <a:ext cx="24130" cy="29845"/>
          </a:xfrm>
          <a:custGeom>
            <a:avLst/>
            <a:gdLst/>
            <a:ahLst/>
            <a:cxnLst/>
            <a:rect l="l" t="t" r="r" b="b"/>
            <a:pathLst>
              <a:path w="24129" h="29844">
                <a:moveTo>
                  <a:pt x="0" y="29349"/>
                </a:moveTo>
                <a:lnTo>
                  <a:pt x="24104" y="29349"/>
                </a:lnTo>
                <a:lnTo>
                  <a:pt x="24104" y="0"/>
                </a:lnTo>
                <a:lnTo>
                  <a:pt x="0" y="0"/>
                </a:lnTo>
                <a:lnTo>
                  <a:pt x="0" y="29349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8800147" y="2018817"/>
            <a:ext cx="16510" cy="24130"/>
          </a:xfrm>
          <a:custGeom>
            <a:avLst/>
            <a:gdLst/>
            <a:ahLst/>
            <a:cxnLst/>
            <a:rect l="l" t="t" r="r" b="b"/>
            <a:pathLst>
              <a:path w="16509" h="24130">
                <a:moveTo>
                  <a:pt x="0" y="23787"/>
                </a:moveTo>
                <a:lnTo>
                  <a:pt x="16040" y="23787"/>
                </a:lnTo>
                <a:lnTo>
                  <a:pt x="16040" y="0"/>
                </a:lnTo>
                <a:lnTo>
                  <a:pt x="0" y="0"/>
                </a:lnTo>
                <a:lnTo>
                  <a:pt x="0" y="23787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8797213" y="1987867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497"/>
                </a:lnTo>
              </a:path>
            </a:pathLst>
          </a:custGeom>
          <a:ln w="5486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8798445" y="1881225"/>
            <a:ext cx="20320" cy="72390"/>
          </a:xfrm>
          <a:custGeom>
            <a:avLst/>
            <a:gdLst/>
            <a:ahLst/>
            <a:cxnLst/>
            <a:rect l="l" t="t" r="r" b="b"/>
            <a:pathLst>
              <a:path w="20320" h="72389">
                <a:moveTo>
                  <a:pt x="10045" y="0"/>
                </a:moveTo>
                <a:lnTo>
                  <a:pt x="0" y="72224"/>
                </a:lnTo>
                <a:lnTo>
                  <a:pt x="20078" y="72224"/>
                </a:lnTo>
                <a:lnTo>
                  <a:pt x="10045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8799931" y="1971294"/>
            <a:ext cx="17145" cy="41910"/>
          </a:xfrm>
          <a:custGeom>
            <a:avLst/>
            <a:gdLst/>
            <a:ahLst/>
            <a:cxnLst/>
            <a:rect l="l" t="t" r="r" b="b"/>
            <a:pathLst>
              <a:path w="17145" h="41910">
                <a:moveTo>
                  <a:pt x="0" y="41846"/>
                </a:moveTo>
                <a:lnTo>
                  <a:pt x="17106" y="41846"/>
                </a:lnTo>
                <a:lnTo>
                  <a:pt x="17106" y="0"/>
                </a:lnTo>
                <a:lnTo>
                  <a:pt x="0" y="0"/>
                </a:lnTo>
                <a:lnTo>
                  <a:pt x="0" y="41846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8798483" y="1953374"/>
            <a:ext cx="20320" cy="47625"/>
          </a:xfrm>
          <a:custGeom>
            <a:avLst/>
            <a:gdLst/>
            <a:ahLst/>
            <a:cxnLst/>
            <a:rect l="l" t="t" r="r" b="b"/>
            <a:pathLst>
              <a:path w="20320" h="47625">
                <a:moveTo>
                  <a:pt x="0" y="47028"/>
                </a:moveTo>
                <a:lnTo>
                  <a:pt x="20002" y="47028"/>
                </a:lnTo>
                <a:lnTo>
                  <a:pt x="20002" y="0"/>
                </a:lnTo>
                <a:lnTo>
                  <a:pt x="0" y="0"/>
                </a:lnTo>
                <a:lnTo>
                  <a:pt x="0" y="47028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8801671" y="1983193"/>
            <a:ext cx="13970" cy="15875"/>
          </a:xfrm>
          <a:custGeom>
            <a:avLst/>
            <a:gdLst/>
            <a:ahLst/>
            <a:cxnLst/>
            <a:rect l="l" t="t" r="r" b="b"/>
            <a:pathLst>
              <a:path w="13970" h="15875">
                <a:moveTo>
                  <a:pt x="6819" y="0"/>
                </a:moveTo>
                <a:lnTo>
                  <a:pt x="0" y="15252"/>
                </a:lnTo>
                <a:lnTo>
                  <a:pt x="13639" y="15252"/>
                </a:lnTo>
                <a:lnTo>
                  <a:pt x="6819" y="0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8801671" y="1998446"/>
            <a:ext cx="13970" cy="19050"/>
          </a:xfrm>
          <a:custGeom>
            <a:avLst/>
            <a:gdLst/>
            <a:ahLst/>
            <a:cxnLst/>
            <a:rect l="l" t="t" r="r" b="b"/>
            <a:pathLst>
              <a:path w="13970" h="19050">
                <a:moveTo>
                  <a:pt x="0" y="18961"/>
                </a:moveTo>
                <a:lnTo>
                  <a:pt x="13487" y="18961"/>
                </a:lnTo>
                <a:lnTo>
                  <a:pt x="13487" y="0"/>
                </a:lnTo>
                <a:lnTo>
                  <a:pt x="0" y="0"/>
                </a:lnTo>
                <a:lnTo>
                  <a:pt x="0" y="18961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8800115" y="1951634"/>
            <a:ext cx="0" cy="102870"/>
          </a:xfrm>
          <a:custGeom>
            <a:avLst/>
            <a:gdLst/>
            <a:ahLst/>
            <a:cxnLst/>
            <a:rect l="l" t="t" r="r" b="b"/>
            <a:pathLst>
              <a:path h="102869">
                <a:moveTo>
                  <a:pt x="0" y="0"/>
                </a:moveTo>
                <a:lnTo>
                  <a:pt x="0" y="102844"/>
                </a:lnTo>
              </a:path>
            </a:pathLst>
          </a:custGeom>
          <a:ln w="3314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8798458" y="1946821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1663" y="0"/>
                </a:moveTo>
                <a:lnTo>
                  <a:pt x="0" y="4813"/>
                </a:lnTo>
                <a:lnTo>
                  <a:pt x="3314" y="4813"/>
                </a:lnTo>
                <a:lnTo>
                  <a:pt x="1663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8816822" y="1951596"/>
            <a:ext cx="0" cy="102870"/>
          </a:xfrm>
          <a:custGeom>
            <a:avLst/>
            <a:gdLst/>
            <a:ahLst/>
            <a:cxnLst/>
            <a:rect l="l" t="t" r="r" b="b"/>
            <a:pathLst>
              <a:path h="102869">
                <a:moveTo>
                  <a:pt x="0" y="0"/>
                </a:moveTo>
                <a:lnTo>
                  <a:pt x="0" y="102882"/>
                </a:lnTo>
              </a:path>
            </a:pathLst>
          </a:custGeom>
          <a:ln w="3301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8815171" y="1946782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1651" y="0"/>
                </a:moveTo>
                <a:lnTo>
                  <a:pt x="0" y="4813"/>
                </a:lnTo>
                <a:lnTo>
                  <a:pt x="3314" y="4813"/>
                </a:lnTo>
                <a:lnTo>
                  <a:pt x="1651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8809659" y="1941652"/>
            <a:ext cx="3810" cy="21590"/>
          </a:xfrm>
          <a:custGeom>
            <a:avLst/>
            <a:gdLst/>
            <a:ahLst/>
            <a:cxnLst/>
            <a:rect l="l" t="t" r="r" b="b"/>
            <a:pathLst>
              <a:path w="3809" h="21589">
                <a:moveTo>
                  <a:pt x="0" y="21158"/>
                </a:moveTo>
                <a:lnTo>
                  <a:pt x="3695" y="21158"/>
                </a:lnTo>
                <a:lnTo>
                  <a:pt x="3695" y="0"/>
                </a:lnTo>
                <a:lnTo>
                  <a:pt x="0" y="0"/>
                </a:lnTo>
                <a:lnTo>
                  <a:pt x="0" y="21158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8809672" y="1936775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5">
                <a:moveTo>
                  <a:pt x="1841" y="0"/>
                </a:moveTo>
                <a:lnTo>
                  <a:pt x="0" y="2120"/>
                </a:lnTo>
                <a:lnTo>
                  <a:pt x="0" y="8039"/>
                </a:lnTo>
                <a:lnTo>
                  <a:pt x="2565" y="7747"/>
                </a:lnTo>
                <a:lnTo>
                  <a:pt x="1841" y="0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8810790" y="1936775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5">
                <a:moveTo>
                  <a:pt x="723" y="0"/>
                </a:moveTo>
                <a:lnTo>
                  <a:pt x="0" y="7747"/>
                </a:lnTo>
                <a:lnTo>
                  <a:pt x="2565" y="8039"/>
                </a:lnTo>
                <a:lnTo>
                  <a:pt x="2565" y="2120"/>
                </a:lnTo>
                <a:lnTo>
                  <a:pt x="723" y="0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8803487" y="1941652"/>
            <a:ext cx="3810" cy="21590"/>
          </a:xfrm>
          <a:custGeom>
            <a:avLst/>
            <a:gdLst/>
            <a:ahLst/>
            <a:cxnLst/>
            <a:rect l="l" t="t" r="r" b="b"/>
            <a:pathLst>
              <a:path w="3809" h="21589">
                <a:moveTo>
                  <a:pt x="0" y="21158"/>
                </a:moveTo>
                <a:lnTo>
                  <a:pt x="3695" y="21158"/>
                </a:lnTo>
                <a:lnTo>
                  <a:pt x="3695" y="0"/>
                </a:lnTo>
                <a:lnTo>
                  <a:pt x="0" y="0"/>
                </a:lnTo>
                <a:lnTo>
                  <a:pt x="0" y="21158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8803487" y="1936775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5">
                <a:moveTo>
                  <a:pt x="1841" y="0"/>
                </a:moveTo>
                <a:lnTo>
                  <a:pt x="0" y="2120"/>
                </a:lnTo>
                <a:lnTo>
                  <a:pt x="0" y="8039"/>
                </a:lnTo>
                <a:lnTo>
                  <a:pt x="2565" y="7747"/>
                </a:lnTo>
                <a:lnTo>
                  <a:pt x="1841" y="0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8804605" y="1936775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5">
                <a:moveTo>
                  <a:pt x="723" y="0"/>
                </a:moveTo>
                <a:lnTo>
                  <a:pt x="0" y="7747"/>
                </a:lnTo>
                <a:lnTo>
                  <a:pt x="2565" y="8039"/>
                </a:lnTo>
                <a:lnTo>
                  <a:pt x="2565" y="2120"/>
                </a:lnTo>
                <a:lnTo>
                  <a:pt x="723" y="0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8804782" y="2000859"/>
            <a:ext cx="7620" cy="13335"/>
          </a:xfrm>
          <a:custGeom>
            <a:avLst/>
            <a:gdLst/>
            <a:ahLst/>
            <a:cxnLst/>
            <a:rect l="l" t="t" r="r" b="b"/>
            <a:pathLst>
              <a:path w="7620" h="13335">
                <a:moveTo>
                  <a:pt x="0" y="13055"/>
                </a:moveTo>
                <a:lnTo>
                  <a:pt x="7391" y="13055"/>
                </a:lnTo>
                <a:lnTo>
                  <a:pt x="7391" y="0"/>
                </a:lnTo>
                <a:lnTo>
                  <a:pt x="0" y="0"/>
                </a:lnTo>
                <a:lnTo>
                  <a:pt x="0" y="13055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8804782" y="1994357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4">
                <a:moveTo>
                  <a:pt x="3695" y="0"/>
                </a:moveTo>
                <a:lnTo>
                  <a:pt x="0" y="2781"/>
                </a:lnTo>
                <a:lnTo>
                  <a:pt x="0" y="10515"/>
                </a:lnTo>
                <a:lnTo>
                  <a:pt x="5143" y="10134"/>
                </a:lnTo>
                <a:lnTo>
                  <a:pt x="3695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8807030" y="1994357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4">
                <a:moveTo>
                  <a:pt x="1447" y="0"/>
                </a:moveTo>
                <a:lnTo>
                  <a:pt x="0" y="10134"/>
                </a:lnTo>
                <a:lnTo>
                  <a:pt x="5143" y="10515"/>
                </a:lnTo>
                <a:lnTo>
                  <a:pt x="5143" y="2781"/>
                </a:lnTo>
                <a:lnTo>
                  <a:pt x="1447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8801658" y="2019979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79" y="0"/>
                </a:lnTo>
              </a:path>
            </a:pathLst>
          </a:custGeom>
          <a:ln w="5118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8820683" y="1966950"/>
            <a:ext cx="23495" cy="26670"/>
          </a:xfrm>
          <a:custGeom>
            <a:avLst/>
            <a:gdLst/>
            <a:ahLst/>
            <a:cxnLst/>
            <a:rect l="l" t="t" r="r" b="b"/>
            <a:pathLst>
              <a:path w="23495" h="26669">
                <a:moveTo>
                  <a:pt x="11696" y="0"/>
                </a:moveTo>
                <a:lnTo>
                  <a:pt x="0" y="26238"/>
                </a:lnTo>
                <a:lnTo>
                  <a:pt x="23393" y="26238"/>
                </a:lnTo>
                <a:lnTo>
                  <a:pt x="11696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8831516" y="196346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01" y="0"/>
                </a:lnTo>
              </a:path>
            </a:pathLst>
          </a:custGeom>
          <a:ln w="10426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8829370" y="196110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19" y="0"/>
                </a:lnTo>
              </a:path>
            </a:pathLst>
          </a:custGeom>
          <a:ln w="3175">
            <a:solidFill>
              <a:srgbClr val="35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8822829" y="2005031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088" y="0"/>
                </a:lnTo>
              </a:path>
            </a:pathLst>
          </a:custGeom>
          <a:ln w="17792">
            <a:solidFill>
              <a:srgbClr val="6F91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8822829" y="1987283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9550" y="0"/>
                </a:moveTo>
                <a:lnTo>
                  <a:pt x="0" y="3784"/>
                </a:lnTo>
                <a:lnTo>
                  <a:pt x="0" y="14338"/>
                </a:lnTo>
                <a:lnTo>
                  <a:pt x="13296" y="13804"/>
                </a:lnTo>
                <a:lnTo>
                  <a:pt x="9550" y="0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8828633" y="1987283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5">
                <a:moveTo>
                  <a:pt x="3746" y="0"/>
                </a:moveTo>
                <a:lnTo>
                  <a:pt x="0" y="13804"/>
                </a:lnTo>
                <a:lnTo>
                  <a:pt x="13296" y="14338"/>
                </a:lnTo>
                <a:lnTo>
                  <a:pt x="13296" y="3784"/>
                </a:lnTo>
                <a:lnTo>
                  <a:pt x="3746" y="0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8824468" y="1990547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68" y="0"/>
                </a:moveTo>
                <a:lnTo>
                  <a:pt x="3530" y="0"/>
                </a:lnTo>
                <a:lnTo>
                  <a:pt x="0" y="3543"/>
                </a:lnTo>
                <a:lnTo>
                  <a:pt x="0" y="12280"/>
                </a:lnTo>
                <a:lnTo>
                  <a:pt x="3530" y="15824"/>
                </a:lnTo>
                <a:lnTo>
                  <a:pt x="12268" y="15824"/>
                </a:lnTo>
                <a:lnTo>
                  <a:pt x="15811" y="12280"/>
                </a:lnTo>
                <a:lnTo>
                  <a:pt x="15811" y="3543"/>
                </a:lnTo>
                <a:lnTo>
                  <a:pt x="12268" y="0"/>
                </a:lnTo>
                <a:close/>
              </a:path>
            </a:pathLst>
          </a:custGeom>
          <a:solidFill>
            <a:srgbClr val="F4A8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8807666" y="1884330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38" y="0"/>
                </a:lnTo>
              </a:path>
            </a:pathLst>
          </a:custGeom>
          <a:ln w="6210">
            <a:solidFill>
              <a:srgbClr val="F4A8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8803893" y="191260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45" y="0"/>
                </a:lnTo>
              </a:path>
            </a:pathLst>
          </a:custGeom>
          <a:ln w="3721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8801468" y="2023694"/>
            <a:ext cx="14604" cy="15240"/>
          </a:xfrm>
          <a:custGeom>
            <a:avLst/>
            <a:gdLst/>
            <a:ahLst/>
            <a:cxnLst/>
            <a:rect l="l" t="t" r="r" b="b"/>
            <a:pathLst>
              <a:path w="14604" h="15239">
                <a:moveTo>
                  <a:pt x="7023" y="0"/>
                </a:moveTo>
                <a:lnTo>
                  <a:pt x="0" y="15189"/>
                </a:lnTo>
                <a:lnTo>
                  <a:pt x="14033" y="15189"/>
                </a:lnTo>
                <a:lnTo>
                  <a:pt x="7023" y="0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8801468" y="2038870"/>
            <a:ext cx="13970" cy="15875"/>
          </a:xfrm>
          <a:custGeom>
            <a:avLst/>
            <a:gdLst/>
            <a:ahLst/>
            <a:cxnLst/>
            <a:rect l="l" t="t" r="r" b="b"/>
            <a:pathLst>
              <a:path w="13970" h="15875">
                <a:moveTo>
                  <a:pt x="0" y="15532"/>
                </a:moveTo>
                <a:lnTo>
                  <a:pt x="13881" y="15532"/>
                </a:lnTo>
                <a:lnTo>
                  <a:pt x="13881" y="0"/>
                </a:lnTo>
                <a:lnTo>
                  <a:pt x="0" y="0"/>
                </a:lnTo>
                <a:lnTo>
                  <a:pt x="0" y="15532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8804782" y="2041347"/>
            <a:ext cx="7620" cy="13335"/>
          </a:xfrm>
          <a:custGeom>
            <a:avLst/>
            <a:gdLst/>
            <a:ahLst/>
            <a:cxnLst/>
            <a:rect l="l" t="t" r="r" b="b"/>
            <a:pathLst>
              <a:path w="7620" h="13335">
                <a:moveTo>
                  <a:pt x="0" y="13055"/>
                </a:moveTo>
                <a:lnTo>
                  <a:pt x="7391" y="13055"/>
                </a:lnTo>
                <a:lnTo>
                  <a:pt x="7391" y="0"/>
                </a:lnTo>
                <a:lnTo>
                  <a:pt x="0" y="0"/>
                </a:lnTo>
                <a:lnTo>
                  <a:pt x="0" y="13055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8804782" y="2034844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4">
                <a:moveTo>
                  <a:pt x="3695" y="0"/>
                </a:moveTo>
                <a:lnTo>
                  <a:pt x="0" y="2781"/>
                </a:lnTo>
                <a:lnTo>
                  <a:pt x="0" y="10515"/>
                </a:lnTo>
                <a:lnTo>
                  <a:pt x="5143" y="10134"/>
                </a:lnTo>
                <a:lnTo>
                  <a:pt x="3695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8807030" y="2034844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4">
                <a:moveTo>
                  <a:pt x="1447" y="0"/>
                </a:moveTo>
                <a:lnTo>
                  <a:pt x="0" y="10134"/>
                </a:lnTo>
                <a:lnTo>
                  <a:pt x="5143" y="10515"/>
                </a:lnTo>
                <a:lnTo>
                  <a:pt x="5143" y="2781"/>
                </a:lnTo>
                <a:lnTo>
                  <a:pt x="1447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8820607" y="2010270"/>
            <a:ext cx="23495" cy="25400"/>
          </a:xfrm>
          <a:custGeom>
            <a:avLst/>
            <a:gdLst/>
            <a:ahLst/>
            <a:cxnLst/>
            <a:rect l="l" t="t" r="r" b="b"/>
            <a:pathLst>
              <a:path w="23495" h="25400">
                <a:moveTo>
                  <a:pt x="11734" y="0"/>
                </a:moveTo>
                <a:lnTo>
                  <a:pt x="0" y="25412"/>
                </a:lnTo>
                <a:lnTo>
                  <a:pt x="23482" y="25412"/>
                </a:lnTo>
                <a:lnTo>
                  <a:pt x="11734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8820607" y="2035682"/>
            <a:ext cx="24130" cy="19050"/>
          </a:xfrm>
          <a:custGeom>
            <a:avLst/>
            <a:gdLst/>
            <a:ahLst/>
            <a:cxnLst/>
            <a:rect l="l" t="t" r="r" b="b"/>
            <a:pathLst>
              <a:path w="24129" h="19050">
                <a:moveTo>
                  <a:pt x="0" y="18567"/>
                </a:moveTo>
                <a:lnTo>
                  <a:pt x="23533" y="18567"/>
                </a:lnTo>
                <a:lnTo>
                  <a:pt x="23533" y="0"/>
                </a:lnTo>
                <a:lnTo>
                  <a:pt x="0" y="0"/>
                </a:lnTo>
                <a:lnTo>
                  <a:pt x="0" y="18567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8823655" y="2039759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5">
                <a:moveTo>
                  <a:pt x="0" y="14490"/>
                </a:moveTo>
                <a:lnTo>
                  <a:pt x="17424" y="14490"/>
                </a:lnTo>
                <a:lnTo>
                  <a:pt x="17424" y="0"/>
                </a:lnTo>
                <a:lnTo>
                  <a:pt x="0" y="0"/>
                </a:lnTo>
                <a:lnTo>
                  <a:pt x="0" y="14490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8823667" y="2025815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8712" y="0"/>
                </a:moveTo>
                <a:lnTo>
                  <a:pt x="0" y="5664"/>
                </a:lnTo>
                <a:lnTo>
                  <a:pt x="0" y="21463"/>
                </a:lnTo>
                <a:lnTo>
                  <a:pt x="12128" y="20675"/>
                </a:lnTo>
                <a:lnTo>
                  <a:pt x="8712" y="0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8828963" y="2025815"/>
            <a:ext cx="12700" cy="21590"/>
          </a:xfrm>
          <a:custGeom>
            <a:avLst/>
            <a:gdLst/>
            <a:ahLst/>
            <a:cxnLst/>
            <a:rect l="l" t="t" r="r" b="b"/>
            <a:pathLst>
              <a:path w="12700" h="21589">
                <a:moveTo>
                  <a:pt x="3416" y="0"/>
                </a:moveTo>
                <a:lnTo>
                  <a:pt x="0" y="20675"/>
                </a:lnTo>
                <a:lnTo>
                  <a:pt x="12128" y="21463"/>
                </a:lnTo>
                <a:lnTo>
                  <a:pt x="12128" y="5664"/>
                </a:lnTo>
                <a:lnTo>
                  <a:pt x="3416" y="0"/>
                </a:lnTo>
                <a:close/>
              </a:path>
            </a:pathLst>
          </a:custGeom>
          <a:solidFill>
            <a:srgbClr val="6F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8828151" y="2042655"/>
            <a:ext cx="8890" cy="12065"/>
          </a:xfrm>
          <a:custGeom>
            <a:avLst/>
            <a:gdLst/>
            <a:ahLst/>
            <a:cxnLst/>
            <a:rect l="l" t="t" r="r" b="b"/>
            <a:pathLst>
              <a:path w="8890" h="12064">
                <a:moveTo>
                  <a:pt x="0" y="11595"/>
                </a:moveTo>
                <a:lnTo>
                  <a:pt x="8445" y="11595"/>
                </a:lnTo>
                <a:lnTo>
                  <a:pt x="8445" y="0"/>
                </a:lnTo>
                <a:lnTo>
                  <a:pt x="0" y="0"/>
                </a:lnTo>
                <a:lnTo>
                  <a:pt x="0" y="11595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8815171" y="2018906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4">
                <a:moveTo>
                  <a:pt x="1651" y="0"/>
                </a:moveTo>
                <a:lnTo>
                  <a:pt x="0" y="3898"/>
                </a:lnTo>
                <a:lnTo>
                  <a:pt x="3302" y="3898"/>
                </a:lnTo>
                <a:lnTo>
                  <a:pt x="1651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8798458" y="2018906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4">
                <a:moveTo>
                  <a:pt x="1651" y="0"/>
                </a:moveTo>
                <a:lnTo>
                  <a:pt x="0" y="3898"/>
                </a:lnTo>
                <a:lnTo>
                  <a:pt x="3314" y="3898"/>
                </a:lnTo>
                <a:lnTo>
                  <a:pt x="1651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8846363" y="2018906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4">
                <a:moveTo>
                  <a:pt x="1650" y="0"/>
                </a:moveTo>
                <a:lnTo>
                  <a:pt x="0" y="3898"/>
                </a:lnTo>
                <a:lnTo>
                  <a:pt x="3301" y="3898"/>
                </a:lnTo>
                <a:lnTo>
                  <a:pt x="1650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8863063" y="2018906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4">
                <a:moveTo>
                  <a:pt x="1663" y="0"/>
                </a:moveTo>
                <a:lnTo>
                  <a:pt x="0" y="3898"/>
                </a:lnTo>
                <a:lnTo>
                  <a:pt x="3314" y="3898"/>
                </a:lnTo>
                <a:lnTo>
                  <a:pt x="1663" y="0"/>
                </a:lnTo>
                <a:close/>
              </a:path>
            </a:pathLst>
          </a:custGeom>
          <a:solidFill>
            <a:srgbClr val="D0D1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8828138" y="2039937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6553" y="0"/>
                </a:moveTo>
                <a:lnTo>
                  <a:pt x="1892" y="0"/>
                </a:lnTo>
                <a:lnTo>
                  <a:pt x="0" y="1295"/>
                </a:lnTo>
                <a:lnTo>
                  <a:pt x="0" y="4495"/>
                </a:lnTo>
                <a:lnTo>
                  <a:pt x="1892" y="5791"/>
                </a:lnTo>
                <a:lnTo>
                  <a:pt x="6553" y="5791"/>
                </a:lnTo>
                <a:lnTo>
                  <a:pt x="8445" y="4495"/>
                </a:lnTo>
                <a:lnTo>
                  <a:pt x="8445" y="1295"/>
                </a:lnTo>
                <a:lnTo>
                  <a:pt x="6553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8797861" y="1987270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83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8866975" y="1987270"/>
            <a:ext cx="0" cy="67945"/>
          </a:xfrm>
          <a:custGeom>
            <a:avLst/>
            <a:gdLst/>
            <a:ahLst/>
            <a:cxnLst/>
            <a:rect l="l" t="t" r="r" b="b"/>
            <a:pathLst>
              <a:path h="67944">
                <a:moveTo>
                  <a:pt x="0" y="0"/>
                </a:moveTo>
                <a:lnTo>
                  <a:pt x="0" y="67830"/>
                </a:lnTo>
              </a:path>
            </a:pathLst>
          </a:custGeom>
          <a:ln w="3175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9319596" y="1819871"/>
            <a:ext cx="0" cy="179705"/>
          </a:xfrm>
          <a:custGeom>
            <a:avLst/>
            <a:gdLst/>
            <a:ahLst/>
            <a:cxnLst/>
            <a:rect l="l" t="t" r="r" b="b"/>
            <a:pathLst>
              <a:path h="179705">
                <a:moveTo>
                  <a:pt x="0" y="0"/>
                </a:moveTo>
                <a:lnTo>
                  <a:pt x="0" y="179120"/>
                </a:lnTo>
              </a:path>
            </a:pathLst>
          </a:custGeom>
          <a:ln w="3746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9303346" y="2032165"/>
            <a:ext cx="372110" cy="0"/>
          </a:xfrm>
          <a:custGeom>
            <a:avLst/>
            <a:gdLst/>
            <a:ahLst/>
            <a:cxnLst/>
            <a:rect l="l" t="t" r="r" b="b"/>
            <a:pathLst>
              <a:path w="372109">
                <a:moveTo>
                  <a:pt x="0" y="0"/>
                </a:moveTo>
                <a:lnTo>
                  <a:pt x="371728" y="0"/>
                </a:lnTo>
              </a:path>
            </a:pathLst>
          </a:custGeom>
          <a:ln w="46075">
            <a:solidFill>
              <a:srgbClr val="8B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9548888" y="2001221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921" y="0"/>
                </a:lnTo>
              </a:path>
            </a:pathLst>
          </a:custGeom>
          <a:ln w="6616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9549796" y="1986940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195"/>
                </a:lnTo>
              </a:path>
            </a:pathLst>
          </a:custGeom>
          <a:ln w="19011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9540773" y="2009940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4">
                <a:moveTo>
                  <a:pt x="0" y="0"/>
                </a:moveTo>
                <a:lnTo>
                  <a:pt x="139801" y="0"/>
                </a:lnTo>
              </a:path>
            </a:pathLst>
          </a:custGeom>
          <a:ln w="4063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9675082" y="1997900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24"/>
                </a:lnTo>
              </a:path>
            </a:pathLst>
          </a:custGeom>
          <a:ln w="951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9647155" y="1997900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24"/>
                </a:lnTo>
              </a:path>
            </a:pathLst>
          </a:custGeom>
          <a:ln w="951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9568294" y="203078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42" y="0"/>
                </a:moveTo>
                <a:lnTo>
                  <a:pt x="1917" y="0"/>
                </a:lnTo>
                <a:lnTo>
                  <a:pt x="0" y="1917"/>
                </a:lnTo>
                <a:lnTo>
                  <a:pt x="0" y="6642"/>
                </a:lnTo>
                <a:lnTo>
                  <a:pt x="1917" y="8559"/>
                </a:lnTo>
                <a:lnTo>
                  <a:pt x="6642" y="8559"/>
                </a:lnTo>
                <a:lnTo>
                  <a:pt x="8547" y="6642"/>
                </a:lnTo>
                <a:lnTo>
                  <a:pt x="8547" y="1917"/>
                </a:lnTo>
                <a:lnTo>
                  <a:pt x="6642" y="0"/>
                </a:lnTo>
                <a:close/>
              </a:path>
            </a:pathLst>
          </a:custGeom>
          <a:solidFill>
            <a:srgbClr val="656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9568294" y="204092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547" y="0"/>
                </a:lnTo>
              </a:path>
            </a:pathLst>
          </a:custGeom>
          <a:ln w="1173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9582734" y="203078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29" y="0"/>
                </a:moveTo>
                <a:lnTo>
                  <a:pt x="1917" y="0"/>
                </a:lnTo>
                <a:lnTo>
                  <a:pt x="0" y="1917"/>
                </a:lnTo>
                <a:lnTo>
                  <a:pt x="0" y="6642"/>
                </a:lnTo>
                <a:lnTo>
                  <a:pt x="1917" y="8559"/>
                </a:lnTo>
                <a:lnTo>
                  <a:pt x="6629" y="8559"/>
                </a:lnTo>
                <a:lnTo>
                  <a:pt x="8547" y="6642"/>
                </a:lnTo>
                <a:lnTo>
                  <a:pt x="8547" y="1917"/>
                </a:lnTo>
                <a:lnTo>
                  <a:pt x="6629" y="0"/>
                </a:lnTo>
                <a:close/>
              </a:path>
            </a:pathLst>
          </a:custGeom>
          <a:solidFill>
            <a:srgbClr val="656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9582734" y="204092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547" y="0"/>
                </a:lnTo>
              </a:path>
            </a:pathLst>
          </a:custGeom>
          <a:ln w="1173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9597173" y="203078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42" y="0"/>
                </a:moveTo>
                <a:lnTo>
                  <a:pt x="1917" y="0"/>
                </a:lnTo>
                <a:lnTo>
                  <a:pt x="0" y="1917"/>
                </a:lnTo>
                <a:lnTo>
                  <a:pt x="0" y="6642"/>
                </a:lnTo>
                <a:lnTo>
                  <a:pt x="1917" y="8559"/>
                </a:lnTo>
                <a:lnTo>
                  <a:pt x="6642" y="8559"/>
                </a:lnTo>
                <a:lnTo>
                  <a:pt x="8547" y="6642"/>
                </a:lnTo>
                <a:lnTo>
                  <a:pt x="8547" y="1917"/>
                </a:lnTo>
                <a:lnTo>
                  <a:pt x="6642" y="0"/>
                </a:lnTo>
                <a:close/>
              </a:path>
            </a:pathLst>
          </a:custGeom>
          <a:solidFill>
            <a:srgbClr val="656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9597173" y="204092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547" y="0"/>
                </a:lnTo>
              </a:path>
            </a:pathLst>
          </a:custGeom>
          <a:ln w="1173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9611600" y="203078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42" y="0"/>
                </a:moveTo>
                <a:lnTo>
                  <a:pt x="1917" y="0"/>
                </a:lnTo>
                <a:lnTo>
                  <a:pt x="0" y="1917"/>
                </a:lnTo>
                <a:lnTo>
                  <a:pt x="0" y="6642"/>
                </a:lnTo>
                <a:lnTo>
                  <a:pt x="1917" y="8559"/>
                </a:lnTo>
                <a:lnTo>
                  <a:pt x="6642" y="8559"/>
                </a:lnTo>
                <a:lnTo>
                  <a:pt x="8547" y="6642"/>
                </a:lnTo>
                <a:lnTo>
                  <a:pt x="8547" y="1917"/>
                </a:lnTo>
                <a:lnTo>
                  <a:pt x="6642" y="0"/>
                </a:lnTo>
                <a:close/>
              </a:path>
            </a:pathLst>
          </a:custGeom>
          <a:solidFill>
            <a:srgbClr val="656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9611600" y="204092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547" y="0"/>
                </a:lnTo>
              </a:path>
            </a:pathLst>
          </a:custGeom>
          <a:ln w="1173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9626041" y="203078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42" y="0"/>
                </a:moveTo>
                <a:lnTo>
                  <a:pt x="1917" y="0"/>
                </a:lnTo>
                <a:lnTo>
                  <a:pt x="0" y="1917"/>
                </a:lnTo>
                <a:lnTo>
                  <a:pt x="0" y="6642"/>
                </a:lnTo>
                <a:lnTo>
                  <a:pt x="1917" y="8559"/>
                </a:lnTo>
                <a:lnTo>
                  <a:pt x="6642" y="8559"/>
                </a:lnTo>
                <a:lnTo>
                  <a:pt x="8547" y="6642"/>
                </a:lnTo>
                <a:lnTo>
                  <a:pt x="8547" y="1917"/>
                </a:lnTo>
                <a:lnTo>
                  <a:pt x="6642" y="0"/>
                </a:lnTo>
                <a:close/>
              </a:path>
            </a:pathLst>
          </a:custGeom>
          <a:solidFill>
            <a:srgbClr val="656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9626041" y="204092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547" y="0"/>
                </a:lnTo>
              </a:path>
            </a:pathLst>
          </a:custGeom>
          <a:ln w="1173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9656838" y="2030704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42" y="0"/>
                </a:moveTo>
                <a:lnTo>
                  <a:pt x="1905" y="0"/>
                </a:lnTo>
                <a:lnTo>
                  <a:pt x="0" y="1917"/>
                </a:lnTo>
                <a:lnTo>
                  <a:pt x="0" y="6642"/>
                </a:lnTo>
                <a:lnTo>
                  <a:pt x="1905" y="8559"/>
                </a:lnTo>
                <a:lnTo>
                  <a:pt x="6642" y="8559"/>
                </a:lnTo>
                <a:lnTo>
                  <a:pt x="8547" y="6642"/>
                </a:lnTo>
                <a:lnTo>
                  <a:pt x="8547" y="1917"/>
                </a:lnTo>
                <a:lnTo>
                  <a:pt x="6642" y="0"/>
                </a:lnTo>
                <a:close/>
              </a:path>
            </a:pathLst>
          </a:custGeom>
          <a:solidFill>
            <a:srgbClr val="656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9656838" y="2040851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547" y="0"/>
                </a:lnTo>
              </a:path>
            </a:pathLst>
          </a:custGeom>
          <a:ln w="1173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9658121" y="202028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81" y="0"/>
                </a:lnTo>
              </a:path>
            </a:pathLst>
          </a:custGeom>
          <a:ln w="806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9627323" y="202036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81" y="0"/>
                </a:lnTo>
              </a:path>
            </a:pathLst>
          </a:custGeom>
          <a:ln w="806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9612883" y="202036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81" y="0"/>
                </a:lnTo>
              </a:path>
            </a:pathLst>
          </a:custGeom>
          <a:ln w="806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9598444" y="202036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81" y="0"/>
                </a:lnTo>
              </a:path>
            </a:pathLst>
          </a:custGeom>
          <a:ln w="806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9584016" y="202036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81" y="0"/>
                </a:lnTo>
              </a:path>
            </a:pathLst>
          </a:custGeom>
          <a:ln w="806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9569577" y="202036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81" y="0"/>
                </a:lnTo>
              </a:path>
            </a:pathLst>
          </a:custGeom>
          <a:ln w="806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9639516" y="1993010"/>
            <a:ext cx="43815" cy="11430"/>
          </a:xfrm>
          <a:custGeom>
            <a:avLst/>
            <a:gdLst/>
            <a:ahLst/>
            <a:cxnLst/>
            <a:rect l="l" t="t" r="r" b="b"/>
            <a:pathLst>
              <a:path w="43815" h="11430">
                <a:moveTo>
                  <a:pt x="21602" y="0"/>
                </a:moveTo>
                <a:lnTo>
                  <a:pt x="0" y="10871"/>
                </a:lnTo>
                <a:lnTo>
                  <a:pt x="43205" y="10871"/>
                </a:lnTo>
                <a:lnTo>
                  <a:pt x="21602" y="0"/>
                </a:lnTo>
                <a:close/>
              </a:path>
            </a:pathLst>
          </a:custGeom>
          <a:solidFill>
            <a:srgbClr val="8B9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9540290" y="2005888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30" y="0"/>
                </a:lnTo>
              </a:path>
            </a:pathLst>
          </a:custGeom>
          <a:ln w="4063">
            <a:solidFill>
              <a:srgbClr val="337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9525330" y="202893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64" y="0"/>
                </a:lnTo>
              </a:path>
            </a:pathLst>
          </a:custGeom>
          <a:ln w="39611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9524313" y="2046738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64" y="0"/>
                </a:lnTo>
              </a:path>
            </a:pathLst>
          </a:custGeom>
          <a:ln w="4000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9524313" y="201118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64" y="0"/>
                </a:lnTo>
              </a:path>
            </a:pathLst>
          </a:custGeom>
          <a:ln w="31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9472244" y="202893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64" y="0"/>
                </a:lnTo>
              </a:path>
            </a:pathLst>
          </a:custGeom>
          <a:ln w="39611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9471050" y="2046738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64" y="0"/>
                </a:lnTo>
              </a:path>
            </a:pathLst>
          </a:custGeom>
          <a:ln w="4000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9471050" y="201118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64" y="0"/>
                </a:lnTo>
              </a:path>
            </a:pathLst>
          </a:custGeom>
          <a:ln w="31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9499828" y="202893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64" y="0"/>
                </a:lnTo>
              </a:path>
            </a:pathLst>
          </a:custGeom>
          <a:ln w="39611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9498634" y="2046738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64" y="0"/>
                </a:lnTo>
              </a:path>
            </a:pathLst>
          </a:custGeom>
          <a:ln w="4000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9498634" y="201118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64" y="0"/>
                </a:lnTo>
              </a:path>
            </a:pathLst>
          </a:custGeom>
          <a:ln w="31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9446755" y="202893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64" y="0"/>
                </a:lnTo>
              </a:path>
            </a:pathLst>
          </a:custGeom>
          <a:ln w="39611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9297339" y="2001234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921" y="0"/>
                </a:lnTo>
              </a:path>
            </a:pathLst>
          </a:custGeom>
          <a:ln w="6616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9426352" y="1986953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195"/>
                </a:lnTo>
              </a:path>
            </a:pathLst>
          </a:custGeom>
          <a:ln w="19011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9436239" y="200713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23" y="0"/>
                </a:lnTo>
              </a:path>
            </a:pathLst>
          </a:custGeom>
          <a:ln w="6083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9436595" y="1963178"/>
            <a:ext cx="103505" cy="19050"/>
          </a:xfrm>
          <a:custGeom>
            <a:avLst/>
            <a:gdLst/>
            <a:ahLst/>
            <a:cxnLst/>
            <a:rect l="l" t="t" r="r" b="b"/>
            <a:pathLst>
              <a:path w="103504" h="19050">
                <a:moveTo>
                  <a:pt x="51473" y="0"/>
                </a:moveTo>
                <a:lnTo>
                  <a:pt x="0" y="19050"/>
                </a:lnTo>
                <a:lnTo>
                  <a:pt x="102958" y="19050"/>
                </a:lnTo>
                <a:lnTo>
                  <a:pt x="51473" y="0"/>
                </a:lnTo>
                <a:close/>
              </a:path>
            </a:pathLst>
          </a:custGeom>
          <a:solidFill>
            <a:srgbClr val="AB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9436595" y="1966531"/>
            <a:ext cx="103505" cy="19050"/>
          </a:xfrm>
          <a:custGeom>
            <a:avLst/>
            <a:gdLst/>
            <a:ahLst/>
            <a:cxnLst/>
            <a:rect l="l" t="t" r="r" b="b"/>
            <a:pathLst>
              <a:path w="103504" h="19050">
                <a:moveTo>
                  <a:pt x="51473" y="0"/>
                </a:moveTo>
                <a:lnTo>
                  <a:pt x="0" y="19050"/>
                </a:lnTo>
                <a:lnTo>
                  <a:pt x="102958" y="19050"/>
                </a:lnTo>
                <a:lnTo>
                  <a:pt x="51473" y="0"/>
                </a:lnTo>
                <a:close/>
              </a:path>
            </a:pathLst>
          </a:custGeom>
          <a:solidFill>
            <a:srgbClr val="8B9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9295574" y="2009952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4">
                <a:moveTo>
                  <a:pt x="0" y="0"/>
                </a:moveTo>
                <a:lnTo>
                  <a:pt x="139801" y="0"/>
                </a:lnTo>
              </a:path>
            </a:pathLst>
          </a:custGeom>
          <a:ln w="4063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9436366" y="198822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416" y="0"/>
                </a:lnTo>
              </a:path>
            </a:pathLst>
          </a:custGeom>
          <a:ln w="1939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9301067" y="199791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24"/>
                </a:lnTo>
              </a:path>
            </a:pathLst>
          </a:custGeom>
          <a:ln w="951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9328994" y="199791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24"/>
                </a:lnTo>
              </a:path>
            </a:pathLst>
          </a:custGeom>
          <a:ln w="9512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9440615" y="1978532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615"/>
                </a:lnTo>
              </a:path>
            </a:pathLst>
          </a:custGeom>
          <a:ln w="951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9535535" y="1978532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5615"/>
                </a:lnTo>
              </a:path>
            </a:pathLst>
          </a:custGeom>
          <a:ln w="951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9399308" y="2030793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29" y="0"/>
                </a:moveTo>
                <a:lnTo>
                  <a:pt x="1917" y="0"/>
                </a:lnTo>
                <a:lnTo>
                  <a:pt x="0" y="1917"/>
                </a:lnTo>
                <a:lnTo>
                  <a:pt x="0" y="6642"/>
                </a:lnTo>
                <a:lnTo>
                  <a:pt x="1917" y="8559"/>
                </a:lnTo>
                <a:lnTo>
                  <a:pt x="6629" y="8559"/>
                </a:lnTo>
                <a:lnTo>
                  <a:pt x="8547" y="6642"/>
                </a:lnTo>
                <a:lnTo>
                  <a:pt x="8547" y="1917"/>
                </a:lnTo>
                <a:lnTo>
                  <a:pt x="6629" y="0"/>
                </a:lnTo>
                <a:close/>
              </a:path>
            </a:pathLst>
          </a:custGeom>
          <a:solidFill>
            <a:srgbClr val="656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9399308" y="204094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547" y="0"/>
                </a:lnTo>
              </a:path>
            </a:pathLst>
          </a:custGeom>
          <a:ln w="1173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9384868" y="2030793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29" y="0"/>
                </a:moveTo>
                <a:lnTo>
                  <a:pt x="1905" y="0"/>
                </a:lnTo>
                <a:lnTo>
                  <a:pt x="0" y="1917"/>
                </a:lnTo>
                <a:lnTo>
                  <a:pt x="0" y="6642"/>
                </a:lnTo>
                <a:lnTo>
                  <a:pt x="1905" y="8559"/>
                </a:lnTo>
                <a:lnTo>
                  <a:pt x="6629" y="8559"/>
                </a:lnTo>
                <a:lnTo>
                  <a:pt x="8547" y="6642"/>
                </a:lnTo>
                <a:lnTo>
                  <a:pt x="8547" y="1917"/>
                </a:lnTo>
                <a:lnTo>
                  <a:pt x="6629" y="0"/>
                </a:lnTo>
                <a:close/>
              </a:path>
            </a:pathLst>
          </a:custGeom>
          <a:solidFill>
            <a:srgbClr val="656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9384868" y="204094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547" y="0"/>
                </a:lnTo>
              </a:path>
            </a:pathLst>
          </a:custGeom>
          <a:ln w="1173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9370428" y="2030793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29" y="0"/>
                </a:moveTo>
                <a:lnTo>
                  <a:pt x="1905" y="0"/>
                </a:lnTo>
                <a:lnTo>
                  <a:pt x="0" y="1917"/>
                </a:lnTo>
                <a:lnTo>
                  <a:pt x="0" y="6642"/>
                </a:lnTo>
                <a:lnTo>
                  <a:pt x="1905" y="8559"/>
                </a:lnTo>
                <a:lnTo>
                  <a:pt x="6629" y="8559"/>
                </a:lnTo>
                <a:lnTo>
                  <a:pt x="8547" y="6642"/>
                </a:lnTo>
                <a:lnTo>
                  <a:pt x="8547" y="1917"/>
                </a:lnTo>
                <a:lnTo>
                  <a:pt x="6629" y="0"/>
                </a:lnTo>
                <a:close/>
              </a:path>
            </a:pathLst>
          </a:custGeom>
          <a:solidFill>
            <a:srgbClr val="656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9370428" y="204094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547" y="0"/>
                </a:lnTo>
              </a:path>
            </a:pathLst>
          </a:custGeom>
          <a:ln w="1173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9356001" y="2030793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29" y="0"/>
                </a:moveTo>
                <a:lnTo>
                  <a:pt x="1917" y="0"/>
                </a:lnTo>
                <a:lnTo>
                  <a:pt x="0" y="1917"/>
                </a:lnTo>
                <a:lnTo>
                  <a:pt x="0" y="6642"/>
                </a:lnTo>
                <a:lnTo>
                  <a:pt x="1917" y="8559"/>
                </a:lnTo>
                <a:lnTo>
                  <a:pt x="6629" y="8559"/>
                </a:lnTo>
                <a:lnTo>
                  <a:pt x="8547" y="6642"/>
                </a:lnTo>
                <a:lnTo>
                  <a:pt x="8547" y="1917"/>
                </a:lnTo>
                <a:lnTo>
                  <a:pt x="6629" y="0"/>
                </a:lnTo>
                <a:close/>
              </a:path>
            </a:pathLst>
          </a:custGeom>
          <a:solidFill>
            <a:srgbClr val="656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9356001" y="204094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547" y="0"/>
                </a:lnTo>
              </a:path>
            </a:pathLst>
          </a:custGeom>
          <a:ln w="1173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9341561" y="2030793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29" y="0"/>
                </a:moveTo>
                <a:lnTo>
                  <a:pt x="1905" y="0"/>
                </a:lnTo>
                <a:lnTo>
                  <a:pt x="0" y="1917"/>
                </a:lnTo>
                <a:lnTo>
                  <a:pt x="0" y="6642"/>
                </a:lnTo>
                <a:lnTo>
                  <a:pt x="1905" y="8559"/>
                </a:lnTo>
                <a:lnTo>
                  <a:pt x="6629" y="8559"/>
                </a:lnTo>
                <a:lnTo>
                  <a:pt x="8547" y="6642"/>
                </a:lnTo>
                <a:lnTo>
                  <a:pt x="8547" y="1917"/>
                </a:lnTo>
                <a:lnTo>
                  <a:pt x="6629" y="0"/>
                </a:lnTo>
                <a:close/>
              </a:path>
            </a:pathLst>
          </a:custGeom>
          <a:solidFill>
            <a:srgbClr val="656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9341561" y="204094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547" y="0"/>
                </a:lnTo>
              </a:path>
            </a:pathLst>
          </a:custGeom>
          <a:ln w="1173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9445370" y="2046738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64" y="0"/>
                </a:lnTo>
              </a:path>
            </a:pathLst>
          </a:custGeom>
          <a:ln w="4000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9445370" y="201118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64" y="0"/>
                </a:lnTo>
              </a:path>
            </a:pathLst>
          </a:custGeom>
          <a:ln w="3175">
            <a:solidFill>
              <a:srgbClr val="ABA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9310763" y="2030717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29" y="0"/>
                </a:moveTo>
                <a:lnTo>
                  <a:pt x="1905" y="0"/>
                </a:lnTo>
                <a:lnTo>
                  <a:pt x="0" y="1917"/>
                </a:lnTo>
                <a:lnTo>
                  <a:pt x="0" y="6642"/>
                </a:lnTo>
                <a:lnTo>
                  <a:pt x="1905" y="8559"/>
                </a:lnTo>
                <a:lnTo>
                  <a:pt x="6629" y="8559"/>
                </a:lnTo>
                <a:lnTo>
                  <a:pt x="8547" y="6642"/>
                </a:lnTo>
                <a:lnTo>
                  <a:pt x="8547" y="1917"/>
                </a:lnTo>
                <a:lnTo>
                  <a:pt x="6629" y="0"/>
                </a:lnTo>
                <a:close/>
              </a:path>
            </a:pathLst>
          </a:custGeom>
          <a:solidFill>
            <a:srgbClr val="656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9310763" y="204087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547" y="0"/>
                </a:lnTo>
              </a:path>
            </a:pathLst>
          </a:custGeom>
          <a:ln w="1173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9312046" y="202029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81" y="0"/>
                </a:lnTo>
              </a:path>
            </a:pathLst>
          </a:custGeom>
          <a:ln w="806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9342843" y="202037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81" y="0"/>
                </a:lnTo>
              </a:path>
            </a:pathLst>
          </a:custGeom>
          <a:ln w="806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9357283" y="202037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81" y="0"/>
                </a:lnTo>
              </a:path>
            </a:pathLst>
          </a:custGeom>
          <a:ln w="806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9371724" y="202037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81" y="0"/>
                </a:lnTo>
              </a:path>
            </a:pathLst>
          </a:custGeom>
          <a:ln w="806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9386151" y="202037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81" y="0"/>
                </a:lnTo>
              </a:path>
            </a:pathLst>
          </a:custGeom>
          <a:ln w="806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9400590" y="202037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81" y="0"/>
                </a:lnTo>
              </a:path>
            </a:pathLst>
          </a:custGeom>
          <a:ln w="8064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9438423" y="200101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121" y="0"/>
                </a:lnTo>
              </a:path>
            </a:pathLst>
          </a:custGeom>
          <a:ln w="6159">
            <a:solidFill>
              <a:srgbClr val="337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9431578" y="200101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121" y="0"/>
                </a:lnTo>
              </a:path>
            </a:pathLst>
          </a:custGeom>
          <a:ln w="6159">
            <a:solidFill>
              <a:srgbClr val="337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9436366" y="198037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416" y="0"/>
                </a:lnTo>
              </a:path>
            </a:pathLst>
          </a:custGeom>
          <a:ln w="3683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9293428" y="1993023"/>
            <a:ext cx="43815" cy="11430"/>
          </a:xfrm>
          <a:custGeom>
            <a:avLst/>
            <a:gdLst/>
            <a:ahLst/>
            <a:cxnLst/>
            <a:rect l="l" t="t" r="r" b="b"/>
            <a:pathLst>
              <a:path w="43815" h="11430">
                <a:moveTo>
                  <a:pt x="21602" y="0"/>
                </a:moveTo>
                <a:lnTo>
                  <a:pt x="0" y="10871"/>
                </a:lnTo>
                <a:lnTo>
                  <a:pt x="43205" y="10871"/>
                </a:lnTo>
                <a:lnTo>
                  <a:pt x="21602" y="0"/>
                </a:lnTo>
                <a:close/>
              </a:path>
            </a:pathLst>
          </a:custGeom>
          <a:solidFill>
            <a:srgbClr val="8B9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9293441" y="2005901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17" y="0"/>
                </a:lnTo>
              </a:path>
            </a:pathLst>
          </a:custGeom>
          <a:ln w="4063">
            <a:solidFill>
              <a:srgbClr val="337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9453194" y="2013991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17" y="0"/>
                </a:moveTo>
                <a:lnTo>
                  <a:pt x="3530" y="0"/>
                </a:lnTo>
                <a:lnTo>
                  <a:pt x="0" y="3517"/>
                </a:lnTo>
                <a:lnTo>
                  <a:pt x="0" y="12217"/>
                </a:lnTo>
                <a:lnTo>
                  <a:pt x="3530" y="15748"/>
                </a:lnTo>
                <a:lnTo>
                  <a:pt x="12217" y="15748"/>
                </a:lnTo>
                <a:lnTo>
                  <a:pt x="15748" y="12217"/>
                </a:lnTo>
                <a:lnTo>
                  <a:pt x="15748" y="3517"/>
                </a:lnTo>
                <a:lnTo>
                  <a:pt x="12217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9453194" y="2036451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748" y="0"/>
                </a:lnTo>
              </a:path>
            </a:pathLst>
          </a:custGeom>
          <a:ln w="29197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9480194" y="2013991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17" y="0"/>
                </a:moveTo>
                <a:lnTo>
                  <a:pt x="3530" y="0"/>
                </a:lnTo>
                <a:lnTo>
                  <a:pt x="0" y="3530"/>
                </a:lnTo>
                <a:lnTo>
                  <a:pt x="0" y="12230"/>
                </a:lnTo>
                <a:lnTo>
                  <a:pt x="3530" y="15748"/>
                </a:lnTo>
                <a:lnTo>
                  <a:pt x="12217" y="15748"/>
                </a:lnTo>
                <a:lnTo>
                  <a:pt x="15748" y="12230"/>
                </a:lnTo>
                <a:lnTo>
                  <a:pt x="15748" y="3530"/>
                </a:lnTo>
                <a:lnTo>
                  <a:pt x="12217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9480194" y="2036457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748" y="0"/>
                </a:lnTo>
              </a:path>
            </a:pathLst>
          </a:custGeom>
          <a:ln w="29184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9507194" y="2013991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17" y="0"/>
                </a:moveTo>
                <a:lnTo>
                  <a:pt x="3530" y="0"/>
                </a:lnTo>
                <a:lnTo>
                  <a:pt x="0" y="3530"/>
                </a:lnTo>
                <a:lnTo>
                  <a:pt x="0" y="12230"/>
                </a:lnTo>
                <a:lnTo>
                  <a:pt x="3530" y="15748"/>
                </a:lnTo>
                <a:lnTo>
                  <a:pt x="12217" y="15748"/>
                </a:lnTo>
                <a:lnTo>
                  <a:pt x="15748" y="12230"/>
                </a:lnTo>
                <a:lnTo>
                  <a:pt x="15748" y="3530"/>
                </a:lnTo>
                <a:lnTo>
                  <a:pt x="12217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9507194" y="2036457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748" y="0"/>
                </a:lnTo>
              </a:path>
            </a:pathLst>
          </a:custGeom>
          <a:ln w="29184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9461080" y="2013991"/>
            <a:ext cx="8255" cy="37465"/>
          </a:xfrm>
          <a:custGeom>
            <a:avLst/>
            <a:gdLst/>
            <a:ahLst/>
            <a:cxnLst/>
            <a:rect l="l" t="t" r="r" b="b"/>
            <a:pathLst>
              <a:path w="8254" h="37464">
                <a:moveTo>
                  <a:pt x="4330" y="0"/>
                </a:moveTo>
                <a:lnTo>
                  <a:pt x="0" y="0"/>
                </a:lnTo>
                <a:lnTo>
                  <a:pt x="0" y="37071"/>
                </a:lnTo>
                <a:lnTo>
                  <a:pt x="7861" y="37071"/>
                </a:lnTo>
                <a:lnTo>
                  <a:pt x="7861" y="3517"/>
                </a:lnTo>
                <a:lnTo>
                  <a:pt x="4330" y="0"/>
                </a:lnTo>
                <a:close/>
              </a:path>
            </a:pathLst>
          </a:custGeom>
          <a:solidFill>
            <a:srgbClr val="8B9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9488081" y="2013991"/>
            <a:ext cx="8255" cy="37465"/>
          </a:xfrm>
          <a:custGeom>
            <a:avLst/>
            <a:gdLst/>
            <a:ahLst/>
            <a:cxnLst/>
            <a:rect l="l" t="t" r="r" b="b"/>
            <a:pathLst>
              <a:path w="8254" h="37464">
                <a:moveTo>
                  <a:pt x="4330" y="0"/>
                </a:moveTo>
                <a:lnTo>
                  <a:pt x="0" y="0"/>
                </a:lnTo>
                <a:lnTo>
                  <a:pt x="0" y="37071"/>
                </a:lnTo>
                <a:lnTo>
                  <a:pt x="7861" y="37071"/>
                </a:lnTo>
                <a:lnTo>
                  <a:pt x="7861" y="3517"/>
                </a:lnTo>
                <a:lnTo>
                  <a:pt x="4330" y="0"/>
                </a:lnTo>
                <a:close/>
              </a:path>
            </a:pathLst>
          </a:custGeom>
          <a:solidFill>
            <a:srgbClr val="8B9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9515068" y="2013991"/>
            <a:ext cx="8255" cy="37465"/>
          </a:xfrm>
          <a:custGeom>
            <a:avLst/>
            <a:gdLst/>
            <a:ahLst/>
            <a:cxnLst/>
            <a:rect l="l" t="t" r="r" b="b"/>
            <a:pathLst>
              <a:path w="8254" h="37464">
                <a:moveTo>
                  <a:pt x="4343" y="0"/>
                </a:moveTo>
                <a:lnTo>
                  <a:pt x="0" y="0"/>
                </a:lnTo>
                <a:lnTo>
                  <a:pt x="0" y="37071"/>
                </a:lnTo>
                <a:lnTo>
                  <a:pt x="7874" y="37071"/>
                </a:lnTo>
                <a:lnTo>
                  <a:pt x="7874" y="3517"/>
                </a:lnTo>
                <a:lnTo>
                  <a:pt x="4343" y="0"/>
                </a:lnTo>
                <a:close/>
              </a:path>
            </a:pathLst>
          </a:custGeom>
          <a:solidFill>
            <a:srgbClr val="8B9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9431578" y="2051050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966" y="0"/>
                </a:lnTo>
              </a:path>
            </a:pathLst>
          </a:custGeom>
          <a:ln w="6197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8763723" y="2055698"/>
            <a:ext cx="1211580" cy="0"/>
          </a:xfrm>
          <a:custGeom>
            <a:avLst/>
            <a:gdLst/>
            <a:ahLst/>
            <a:cxnLst/>
            <a:rect l="l" t="t" r="r" b="b"/>
            <a:pathLst>
              <a:path w="1211579">
                <a:moveTo>
                  <a:pt x="0" y="0"/>
                </a:moveTo>
                <a:lnTo>
                  <a:pt x="1211084" y="0"/>
                </a:lnTo>
              </a:path>
            </a:pathLst>
          </a:custGeom>
          <a:ln w="3175">
            <a:solidFill>
              <a:srgbClr val="656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9030004" y="2514904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858"/>
                </a:lnTo>
              </a:path>
            </a:pathLst>
          </a:custGeom>
          <a:ln w="43357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9009843" y="2567774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694"/>
                </a:lnTo>
              </a:path>
            </a:pathLst>
          </a:custGeom>
          <a:ln w="19646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8888628" y="2765132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629" y="0"/>
                </a:lnTo>
              </a:path>
            </a:pathLst>
          </a:custGeom>
          <a:ln w="28117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9845617" y="2608859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480"/>
                </a:lnTo>
              </a:path>
            </a:pathLst>
          </a:custGeom>
          <a:ln w="417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0040499" y="2659913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488"/>
                </a:lnTo>
              </a:path>
            </a:pathLst>
          </a:custGeom>
          <a:ln w="417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0052062" y="2759671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389" y="0"/>
                </a:lnTo>
              </a:path>
            </a:pathLst>
          </a:custGeom>
          <a:ln w="37693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10046982" y="277672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477" y="0"/>
                </a:lnTo>
              </a:path>
            </a:pathLst>
          </a:custGeom>
          <a:ln w="7086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9762026" y="2663875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525"/>
                </a:lnTo>
              </a:path>
            </a:pathLst>
          </a:custGeom>
          <a:ln w="4177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9824732" y="2597384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814" y="0"/>
                </a:lnTo>
              </a:path>
            </a:pathLst>
          </a:custGeom>
          <a:ln w="38976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9799866" y="2472969"/>
            <a:ext cx="52705" cy="137795"/>
          </a:xfrm>
          <a:custGeom>
            <a:avLst/>
            <a:gdLst/>
            <a:ahLst/>
            <a:cxnLst/>
            <a:rect l="l" t="t" r="r" b="b"/>
            <a:pathLst>
              <a:path w="52704" h="137794">
                <a:moveTo>
                  <a:pt x="0" y="0"/>
                </a:moveTo>
                <a:lnTo>
                  <a:pt x="0" y="75196"/>
                </a:lnTo>
                <a:lnTo>
                  <a:pt x="7442" y="75196"/>
                </a:lnTo>
                <a:lnTo>
                  <a:pt x="7442" y="137680"/>
                </a:lnTo>
                <a:lnTo>
                  <a:pt x="52209" y="137680"/>
                </a:lnTo>
                <a:lnTo>
                  <a:pt x="52120" y="64515"/>
                </a:lnTo>
                <a:lnTo>
                  <a:pt x="52120" y="33794"/>
                </a:lnTo>
                <a:lnTo>
                  <a:pt x="0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9372320" y="2565514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350"/>
                </a:lnTo>
              </a:path>
            </a:pathLst>
          </a:custGeom>
          <a:ln w="40614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9349828" y="2598127"/>
            <a:ext cx="0" cy="182245"/>
          </a:xfrm>
          <a:custGeom>
            <a:avLst/>
            <a:gdLst/>
            <a:ahLst/>
            <a:cxnLst/>
            <a:rect l="l" t="t" r="r" b="b"/>
            <a:pathLst>
              <a:path h="182244">
                <a:moveTo>
                  <a:pt x="0" y="0"/>
                </a:moveTo>
                <a:lnTo>
                  <a:pt x="0" y="181737"/>
                </a:lnTo>
              </a:path>
            </a:pathLst>
          </a:custGeom>
          <a:ln w="40614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9483750" y="2580817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047"/>
                </a:lnTo>
              </a:path>
            </a:pathLst>
          </a:custGeom>
          <a:ln w="3561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9383534" y="2588132"/>
            <a:ext cx="102235" cy="183515"/>
          </a:xfrm>
          <a:custGeom>
            <a:avLst/>
            <a:gdLst/>
            <a:ahLst/>
            <a:cxnLst/>
            <a:rect l="l" t="t" r="r" b="b"/>
            <a:pathLst>
              <a:path w="102234" h="183514">
                <a:moveTo>
                  <a:pt x="101930" y="183108"/>
                </a:moveTo>
                <a:lnTo>
                  <a:pt x="0" y="183108"/>
                </a:lnTo>
                <a:lnTo>
                  <a:pt x="0" y="0"/>
                </a:lnTo>
                <a:lnTo>
                  <a:pt x="101930" y="0"/>
                </a:lnTo>
                <a:lnTo>
                  <a:pt x="101930" y="183108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9421469" y="2470442"/>
            <a:ext cx="0" cy="284480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0"/>
                </a:moveTo>
                <a:lnTo>
                  <a:pt x="0" y="284276"/>
                </a:lnTo>
              </a:path>
            </a:pathLst>
          </a:custGeom>
          <a:ln w="44399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9406204" y="2470702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0" y="0"/>
                </a:moveTo>
                <a:lnTo>
                  <a:pt x="30556" y="0"/>
                </a:lnTo>
              </a:path>
            </a:pathLst>
          </a:custGeom>
          <a:ln w="35064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9474390" y="2517482"/>
            <a:ext cx="34290" cy="12700"/>
          </a:xfrm>
          <a:custGeom>
            <a:avLst/>
            <a:gdLst/>
            <a:ahLst/>
            <a:cxnLst/>
            <a:rect l="l" t="t" r="r" b="b"/>
            <a:pathLst>
              <a:path w="34290" h="12700">
                <a:moveTo>
                  <a:pt x="34023" y="0"/>
                </a:moveTo>
                <a:lnTo>
                  <a:pt x="2857" y="0"/>
                </a:lnTo>
                <a:lnTo>
                  <a:pt x="0" y="12331"/>
                </a:lnTo>
                <a:lnTo>
                  <a:pt x="34023" y="12331"/>
                </a:lnTo>
                <a:lnTo>
                  <a:pt x="34023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9481286" y="2517482"/>
            <a:ext cx="34290" cy="12700"/>
          </a:xfrm>
          <a:custGeom>
            <a:avLst/>
            <a:gdLst/>
            <a:ahLst/>
            <a:cxnLst/>
            <a:rect l="l" t="t" r="r" b="b"/>
            <a:pathLst>
              <a:path w="34290" h="12700">
                <a:moveTo>
                  <a:pt x="31165" y="0"/>
                </a:moveTo>
                <a:lnTo>
                  <a:pt x="0" y="0"/>
                </a:lnTo>
                <a:lnTo>
                  <a:pt x="0" y="12331"/>
                </a:lnTo>
                <a:lnTo>
                  <a:pt x="34023" y="12331"/>
                </a:lnTo>
                <a:lnTo>
                  <a:pt x="31165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9474377" y="259599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320" y="0"/>
                </a:lnTo>
              </a:path>
            </a:pathLst>
          </a:custGeom>
          <a:ln w="409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9213050" y="2556878"/>
            <a:ext cx="34290" cy="17780"/>
          </a:xfrm>
          <a:custGeom>
            <a:avLst/>
            <a:gdLst/>
            <a:ahLst/>
            <a:cxnLst/>
            <a:rect l="l" t="t" r="r" b="b"/>
            <a:pathLst>
              <a:path w="34290" h="17780">
                <a:moveTo>
                  <a:pt x="34023" y="0"/>
                </a:moveTo>
                <a:lnTo>
                  <a:pt x="2857" y="0"/>
                </a:lnTo>
                <a:lnTo>
                  <a:pt x="0" y="17640"/>
                </a:lnTo>
                <a:lnTo>
                  <a:pt x="34023" y="17640"/>
                </a:lnTo>
                <a:lnTo>
                  <a:pt x="34023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9219945" y="2556878"/>
            <a:ext cx="34290" cy="17780"/>
          </a:xfrm>
          <a:custGeom>
            <a:avLst/>
            <a:gdLst/>
            <a:ahLst/>
            <a:cxnLst/>
            <a:rect l="l" t="t" r="r" b="b"/>
            <a:pathLst>
              <a:path w="34290" h="17780">
                <a:moveTo>
                  <a:pt x="31165" y="0"/>
                </a:moveTo>
                <a:lnTo>
                  <a:pt x="0" y="0"/>
                </a:lnTo>
                <a:lnTo>
                  <a:pt x="0" y="17640"/>
                </a:lnTo>
                <a:lnTo>
                  <a:pt x="34023" y="17640"/>
                </a:lnTo>
                <a:lnTo>
                  <a:pt x="31165" y="0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9233503" y="2574518"/>
            <a:ext cx="0" cy="189865"/>
          </a:xfrm>
          <a:custGeom>
            <a:avLst/>
            <a:gdLst/>
            <a:ahLst/>
            <a:cxnLst/>
            <a:rect l="l" t="t" r="r" b="b"/>
            <a:pathLst>
              <a:path h="189864">
                <a:moveTo>
                  <a:pt x="0" y="0"/>
                </a:moveTo>
                <a:lnTo>
                  <a:pt x="0" y="189268"/>
                </a:lnTo>
              </a:path>
            </a:pathLst>
          </a:custGeom>
          <a:ln w="409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9224892" y="2652306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165"/>
                </a:lnTo>
              </a:path>
            </a:pathLst>
          </a:custGeom>
          <a:ln w="4093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9144914" y="2525661"/>
            <a:ext cx="0" cy="214629"/>
          </a:xfrm>
          <a:custGeom>
            <a:avLst/>
            <a:gdLst/>
            <a:ahLst/>
            <a:cxnLst/>
            <a:rect l="l" t="t" r="r" b="b"/>
            <a:pathLst>
              <a:path h="214630">
                <a:moveTo>
                  <a:pt x="0" y="0"/>
                </a:moveTo>
                <a:lnTo>
                  <a:pt x="0" y="214629"/>
                </a:lnTo>
              </a:path>
            </a:pathLst>
          </a:custGeom>
          <a:ln w="5748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9146273" y="2519578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853"/>
                </a:lnTo>
              </a:path>
            </a:pathLst>
          </a:custGeom>
          <a:ln w="34137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9623932" y="2486888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253"/>
                </a:lnTo>
              </a:path>
            </a:pathLst>
          </a:custGeom>
          <a:ln w="3462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9513875" y="2462618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324"/>
                </a:lnTo>
              </a:path>
            </a:pathLst>
          </a:custGeom>
          <a:ln w="49910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9475685" y="2495943"/>
            <a:ext cx="66675" cy="231775"/>
          </a:xfrm>
          <a:custGeom>
            <a:avLst/>
            <a:gdLst/>
            <a:ahLst/>
            <a:cxnLst/>
            <a:rect l="l" t="t" r="r" b="b"/>
            <a:pathLst>
              <a:path w="66675" h="231775">
                <a:moveTo>
                  <a:pt x="66230" y="231495"/>
                </a:moveTo>
                <a:lnTo>
                  <a:pt x="0" y="231495"/>
                </a:lnTo>
                <a:lnTo>
                  <a:pt x="0" y="0"/>
                </a:lnTo>
                <a:lnTo>
                  <a:pt x="66230" y="0"/>
                </a:lnTo>
                <a:lnTo>
                  <a:pt x="66230" y="231495"/>
                </a:lnTo>
                <a:close/>
              </a:path>
            </a:pathLst>
          </a:custGeom>
          <a:solidFill>
            <a:srgbClr val="1B5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9649276" y="2444623"/>
            <a:ext cx="0" cy="115570"/>
          </a:xfrm>
          <a:custGeom>
            <a:avLst/>
            <a:gdLst/>
            <a:ahLst/>
            <a:cxnLst/>
            <a:rect l="l" t="t" r="r" b="b"/>
            <a:pathLst>
              <a:path h="115569">
                <a:moveTo>
                  <a:pt x="0" y="0"/>
                </a:moveTo>
                <a:lnTo>
                  <a:pt x="0" y="115519"/>
                </a:lnTo>
              </a:path>
            </a:pathLst>
          </a:custGeom>
          <a:ln w="40297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9672275" y="2397328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5">
                <a:moveTo>
                  <a:pt x="0" y="0"/>
                </a:moveTo>
                <a:lnTo>
                  <a:pt x="0" y="203276"/>
                </a:lnTo>
              </a:path>
            </a:pathLst>
          </a:custGeom>
          <a:ln w="40297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9590449" y="2650845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30136"/>
                </a:lnTo>
              </a:path>
            </a:pathLst>
          </a:custGeom>
          <a:ln w="4982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9607543" y="2638310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30149"/>
                </a:lnTo>
              </a:path>
            </a:pathLst>
          </a:custGeom>
          <a:ln w="4982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9615061" y="2542603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584"/>
                </a:lnTo>
              </a:path>
            </a:pathLst>
          </a:custGeom>
          <a:ln w="49822">
            <a:solidFill>
              <a:srgbClr val="1B5C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9980650" y="2612428"/>
            <a:ext cx="0" cy="165735"/>
          </a:xfrm>
          <a:custGeom>
            <a:avLst/>
            <a:gdLst/>
            <a:ahLst/>
            <a:cxnLst/>
            <a:rect l="l" t="t" r="r" b="b"/>
            <a:pathLst>
              <a:path h="165735">
                <a:moveTo>
                  <a:pt x="0" y="0"/>
                </a:moveTo>
                <a:lnTo>
                  <a:pt x="0" y="165722"/>
                </a:lnTo>
              </a:path>
            </a:pathLst>
          </a:custGeom>
          <a:ln w="6451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9983736" y="2612428"/>
            <a:ext cx="68580" cy="167640"/>
          </a:xfrm>
          <a:custGeom>
            <a:avLst/>
            <a:gdLst/>
            <a:ahLst/>
            <a:cxnLst/>
            <a:rect l="l" t="t" r="r" b="b"/>
            <a:pathLst>
              <a:path w="68579" h="167639">
                <a:moveTo>
                  <a:pt x="0" y="167551"/>
                </a:moveTo>
                <a:lnTo>
                  <a:pt x="68325" y="167551"/>
                </a:lnTo>
                <a:lnTo>
                  <a:pt x="68325" y="0"/>
                </a:lnTo>
                <a:lnTo>
                  <a:pt x="0" y="0"/>
                </a:lnTo>
                <a:lnTo>
                  <a:pt x="0" y="167551"/>
                </a:lnTo>
                <a:close/>
              </a:path>
            </a:pathLst>
          </a:custGeom>
          <a:solidFill>
            <a:srgbClr val="00B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9983736" y="2773864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4914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9983736" y="2763628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4914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9983736" y="275339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4914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9983736" y="2743155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4914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9983736" y="273291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4914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9983736" y="2722695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4914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9983736" y="271245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4914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9983736" y="2702223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4914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9983736" y="2691987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4914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9983736" y="268175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4914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9983736" y="2671514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4914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9983736" y="2661278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4914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9983736" y="2651042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4914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9983736" y="2640806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4914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9983736" y="263057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4914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10013492" y="264080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9" y="0"/>
                </a:lnTo>
              </a:path>
            </a:pathLst>
          </a:custGeom>
          <a:ln w="4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9983876" y="2651042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9" y="0"/>
                </a:lnTo>
              </a:path>
            </a:pathLst>
          </a:custGeom>
          <a:ln w="4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0025671" y="2671514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9" y="0"/>
                </a:lnTo>
              </a:path>
            </a:pathLst>
          </a:custGeom>
          <a:ln w="4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10036085" y="2651042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9" y="0"/>
                </a:lnTo>
              </a:path>
            </a:pathLst>
          </a:custGeom>
          <a:ln w="4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9983736" y="2681751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9" y="0"/>
                </a:lnTo>
              </a:path>
            </a:pathLst>
          </a:custGeom>
          <a:ln w="4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9983736" y="2702223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9" y="0"/>
                </a:lnTo>
              </a:path>
            </a:pathLst>
          </a:custGeom>
          <a:ln w="4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9983736" y="2722695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9" y="0"/>
                </a:lnTo>
              </a:path>
            </a:pathLst>
          </a:custGeom>
          <a:ln w="4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0007904" y="2722695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9" y="0"/>
                </a:lnTo>
              </a:path>
            </a:pathLst>
          </a:custGeom>
          <a:ln w="4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10028618" y="2753391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9" y="0"/>
                </a:lnTo>
              </a:path>
            </a:pathLst>
          </a:custGeom>
          <a:ln w="4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9992283" y="2773864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9" y="0"/>
                </a:lnTo>
              </a:path>
            </a:pathLst>
          </a:custGeom>
          <a:ln w="4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10037457" y="27226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79" y="0"/>
                </a:lnTo>
              </a:path>
            </a:pathLst>
          </a:custGeom>
          <a:ln w="4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9997744" y="274315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79" y="0"/>
                </a:lnTo>
              </a:path>
            </a:pathLst>
          </a:custGeom>
          <a:ln w="4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10012819" y="265105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15" y="0"/>
                </a:lnTo>
              </a:path>
            </a:pathLst>
          </a:custGeom>
          <a:ln w="488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10006660" y="267151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15" y="0"/>
                </a:lnTo>
              </a:path>
            </a:pathLst>
          </a:custGeom>
          <a:ln w="488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10028542" y="270222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15" y="0"/>
                </a:lnTo>
              </a:path>
            </a:pathLst>
          </a:custGeom>
          <a:ln w="488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10041915" y="2743168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21" y="0"/>
                </a:lnTo>
              </a:path>
            </a:pathLst>
          </a:custGeom>
          <a:ln w="488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9988829" y="274316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15" y="0"/>
                </a:lnTo>
              </a:path>
            </a:pathLst>
          </a:custGeom>
          <a:ln w="488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10037457" y="275339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15" y="0"/>
                </a:lnTo>
              </a:path>
            </a:pathLst>
          </a:custGeom>
          <a:ln w="4902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10017035" y="2773864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894" y="0"/>
                </a:lnTo>
              </a:path>
            </a:pathLst>
          </a:custGeom>
          <a:ln w="488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9870135" y="2640698"/>
            <a:ext cx="66040" cy="36830"/>
          </a:xfrm>
          <a:custGeom>
            <a:avLst/>
            <a:gdLst/>
            <a:ahLst/>
            <a:cxnLst/>
            <a:rect l="l" t="t" r="r" b="b"/>
            <a:pathLst>
              <a:path w="66040" h="36830">
                <a:moveTo>
                  <a:pt x="52870" y="0"/>
                </a:moveTo>
                <a:lnTo>
                  <a:pt x="10274" y="0"/>
                </a:lnTo>
                <a:lnTo>
                  <a:pt x="0" y="36474"/>
                </a:lnTo>
                <a:lnTo>
                  <a:pt x="65887" y="36474"/>
                </a:lnTo>
                <a:lnTo>
                  <a:pt x="52870" y="0"/>
                </a:lnTo>
                <a:close/>
              </a:path>
            </a:pathLst>
          </a:custGeom>
          <a:solidFill>
            <a:srgbClr val="E7B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9902335" y="2675839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4">
                <a:moveTo>
                  <a:pt x="0" y="0"/>
                </a:moveTo>
                <a:lnTo>
                  <a:pt x="0" y="105740"/>
                </a:lnTo>
              </a:path>
            </a:pathLst>
          </a:custGeom>
          <a:ln w="61709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9942436" y="2671406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172"/>
                </a:lnTo>
              </a:path>
            </a:pathLst>
          </a:custGeom>
          <a:ln w="102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9863797" y="2671406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172"/>
                </a:lnTo>
              </a:path>
            </a:pathLst>
          </a:custGeom>
          <a:ln w="102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9858654" y="2755449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8925" y="0"/>
                </a:lnTo>
              </a:path>
            </a:pathLst>
          </a:custGeom>
          <a:ln w="4254">
            <a:solidFill>
              <a:srgbClr val="AD8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9870922" y="267716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030" y="0"/>
                </a:lnTo>
              </a:path>
            </a:pathLst>
          </a:custGeom>
          <a:ln w="4254">
            <a:solidFill>
              <a:srgbClr val="AD8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9858654" y="2765736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8925" y="0"/>
                </a:lnTo>
              </a:path>
            </a:pathLst>
          </a:custGeom>
          <a:ln w="4254">
            <a:solidFill>
              <a:srgbClr val="AD8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9874097" y="268391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9880041" y="268391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9885984" y="268391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9874097" y="269083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9880041" y="269083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9885984" y="269083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9874097" y="269774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9885984" y="269774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9874097" y="270465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9885984" y="270465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9874097" y="27115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9880041" y="27115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9874097" y="271849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9880041" y="271849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9885984" y="271849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9880041" y="272540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9885984" y="272540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9874097" y="273232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9880041" y="273232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9885984" y="273232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9874097" y="27392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9880041" y="27392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9885984" y="27392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9874097" y="274616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9880041" y="274616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9885984" y="274616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9922268" y="268391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9916324" y="268391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9928225" y="269083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9922268" y="269083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9916324" y="269083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9922268" y="269774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9916324" y="269774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9928225" y="270465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9922268" y="270465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9916324" y="270465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9928225" y="27115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9922268" y="27115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9916324" y="27115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9922268" y="271849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9916324" y="271849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9928225" y="272540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9922268" y="272540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9916324" y="272540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9928225" y="273232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9916324" y="273232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9928225" y="27392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9922268" y="27392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9916324" y="27392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9928225" y="274616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9922268" y="274616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9916324" y="274616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9895535" y="268391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9901478" y="268391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9907422" y="268391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9895535" y="269083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9901478" y="269083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9907422" y="269083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9895535" y="269774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9907422" y="269774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9895535" y="270465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9901478" y="270465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9907422" y="270465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9895535" y="27115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9901478" y="27115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9907422" y="27115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9895535" y="271849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9901478" y="271849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9907422" y="271849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9895535" y="272540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9901478" y="272540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9907422" y="272540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9895535" y="273232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9907422" y="273232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9895535" y="27392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9901478" y="27392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9907422" y="27392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9901478" y="274616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9875773" y="2760579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935" y="0"/>
                </a:lnTo>
              </a:path>
            </a:pathLst>
          </a:custGeom>
          <a:ln w="36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9896119" y="2760579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919" y="0"/>
                </a:lnTo>
              </a:path>
            </a:pathLst>
          </a:custGeom>
          <a:ln w="3644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9896119" y="2778531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919" y="0"/>
                </a:lnTo>
              </a:path>
            </a:pathLst>
          </a:custGeom>
          <a:ln w="609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9875773" y="2771133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935" y="0"/>
                </a:lnTo>
              </a:path>
            </a:pathLst>
          </a:custGeom>
          <a:ln w="3644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9896119" y="2771133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919" y="0"/>
                </a:lnTo>
              </a:path>
            </a:pathLst>
          </a:custGeom>
          <a:ln w="36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9916426" y="2760579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931" y="0"/>
                </a:lnTo>
              </a:path>
            </a:pathLst>
          </a:custGeom>
          <a:ln w="36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9916426" y="2771133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931" y="0"/>
                </a:lnTo>
              </a:path>
            </a:pathLst>
          </a:custGeom>
          <a:ln w="36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9875773" y="2670740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935" y="0"/>
                </a:lnTo>
              </a:path>
            </a:pathLst>
          </a:custGeom>
          <a:ln w="36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9896119" y="2670740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919" y="0"/>
                </a:lnTo>
              </a:path>
            </a:pathLst>
          </a:custGeom>
          <a:ln w="36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9916426" y="2670740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931" y="0"/>
                </a:lnTo>
              </a:path>
            </a:pathLst>
          </a:custGeom>
          <a:ln w="3644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9935241" y="2671406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172"/>
                </a:lnTo>
              </a:path>
            </a:pathLst>
          </a:custGeom>
          <a:ln w="4102">
            <a:solidFill>
              <a:srgbClr val="AD8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9870916" y="2671406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172"/>
                </a:lnTo>
              </a:path>
            </a:pathLst>
          </a:custGeom>
          <a:ln w="4102">
            <a:solidFill>
              <a:srgbClr val="AD8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9892506" y="2634513"/>
            <a:ext cx="0" cy="119380"/>
          </a:xfrm>
          <a:custGeom>
            <a:avLst/>
            <a:gdLst/>
            <a:ahLst/>
            <a:cxnLst/>
            <a:rect l="l" t="t" r="r" b="b"/>
            <a:pathLst>
              <a:path h="119380">
                <a:moveTo>
                  <a:pt x="0" y="0"/>
                </a:moveTo>
                <a:lnTo>
                  <a:pt x="0" y="118770"/>
                </a:lnTo>
              </a:path>
            </a:pathLst>
          </a:custGeom>
          <a:ln w="4102">
            <a:solidFill>
              <a:srgbClr val="AD8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9913626" y="2634513"/>
            <a:ext cx="0" cy="119380"/>
          </a:xfrm>
          <a:custGeom>
            <a:avLst/>
            <a:gdLst/>
            <a:ahLst/>
            <a:cxnLst/>
            <a:rect l="l" t="t" r="r" b="b"/>
            <a:pathLst>
              <a:path h="119380">
                <a:moveTo>
                  <a:pt x="0" y="0"/>
                </a:moveTo>
                <a:lnTo>
                  <a:pt x="0" y="118770"/>
                </a:lnTo>
              </a:path>
            </a:pathLst>
          </a:custGeom>
          <a:ln w="4102">
            <a:solidFill>
              <a:srgbClr val="AD8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9868878" y="2657627"/>
            <a:ext cx="8890" cy="21590"/>
          </a:xfrm>
          <a:custGeom>
            <a:avLst/>
            <a:gdLst/>
            <a:ahLst/>
            <a:cxnLst/>
            <a:rect l="l" t="t" r="r" b="b"/>
            <a:pathLst>
              <a:path w="8890" h="21589">
                <a:moveTo>
                  <a:pt x="0" y="21539"/>
                </a:moveTo>
                <a:lnTo>
                  <a:pt x="8763" y="21539"/>
                </a:lnTo>
                <a:lnTo>
                  <a:pt x="8763" y="0"/>
                </a:lnTo>
                <a:lnTo>
                  <a:pt x="0" y="0"/>
                </a:lnTo>
                <a:lnTo>
                  <a:pt x="0" y="21539"/>
                </a:lnTo>
                <a:close/>
              </a:path>
            </a:pathLst>
          </a:custGeom>
          <a:solidFill>
            <a:srgbClr val="AD8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9873856" y="2645816"/>
            <a:ext cx="8890" cy="21590"/>
          </a:xfrm>
          <a:custGeom>
            <a:avLst/>
            <a:gdLst/>
            <a:ahLst/>
            <a:cxnLst/>
            <a:rect l="l" t="t" r="r" b="b"/>
            <a:pathLst>
              <a:path w="8890" h="21589">
                <a:moveTo>
                  <a:pt x="0" y="21539"/>
                </a:moveTo>
                <a:lnTo>
                  <a:pt x="8763" y="21539"/>
                </a:lnTo>
                <a:lnTo>
                  <a:pt x="8763" y="0"/>
                </a:lnTo>
                <a:lnTo>
                  <a:pt x="0" y="0"/>
                </a:lnTo>
                <a:lnTo>
                  <a:pt x="0" y="21539"/>
                </a:lnTo>
                <a:close/>
              </a:path>
            </a:pathLst>
          </a:custGeom>
          <a:solidFill>
            <a:srgbClr val="AD8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9878936" y="2638831"/>
            <a:ext cx="5715" cy="13970"/>
          </a:xfrm>
          <a:custGeom>
            <a:avLst/>
            <a:gdLst/>
            <a:ahLst/>
            <a:cxnLst/>
            <a:rect l="l" t="t" r="r" b="b"/>
            <a:pathLst>
              <a:path w="5715" h="13969">
                <a:moveTo>
                  <a:pt x="0" y="13970"/>
                </a:moveTo>
                <a:lnTo>
                  <a:pt x="5689" y="13970"/>
                </a:lnTo>
                <a:lnTo>
                  <a:pt x="5689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D8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9878936" y="2638005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0" y="14795"/>
                </a:moveTo>
                <a:lnTo>
                  <a:pt x="5689" y="14795"/>
                </a:lnTo>
                <a:lnTo>
                  <a:pt x="5689" y="0"/>
                </a:lnTo>
                <a:lnTo>
                  <a:pt x="0" y="0"/>
                </a:lnTo>
                <a:lnTo>
                  <a:pt x="0" y="14795"/>
                </a:lnTo>
                <a:close/>
              </a:path>
            </a:pathLst>
          </a:custGeom>
          <a:solidFill>
            <a:srgbClr val="AD8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9928644" y="2657627"/>
            <a:ext cx="8890" cy="21590"/>
          </a:xfrm>
          <a:custGeom>
            <a:avLst/>
            <a:gdLst/>
            <a:ahLst/>
            <a:cxnLst/>
            <a:rect l="l" t="t" r="r" b="b"/>
            <a:pathLst>
              <a:path w="8890" h="21589">
                <a:moveTo>
                  <a:pt x="0" y="21539"/>
                </a:moveTo>
                <a:lnTo>
                  <a:pt x="8763" y="21539"/>
                </a:lnTo>
                <a:lnTo>
                  <a:pt x="8763" y="0"/>
                </a:lnTo>
                <a:lnTo>
                  <a:pt x="0" y="0"/>
                </a:lnTo>
                <a:lnTo>
                  <a:pt x="0" y="21539"/>
                </a:lnTo>
                <a:close/>
              </a:path>
            </a:pathLst>
          </a:custGeom>
          <a:solidFill>
            <a:srgbClr val="AD8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9923665" y="2645816"/>
            <a:ext cx="8890" cy="21590"/>
          </a:xfrm>
          <a:custGeom>
            <a:avLst/>
            <a:gdLst/>
            <a:ahLst/>
            <a:cxnLst/>
            <a:rect l="l" t="t" r="r" b="b"/>
            <a:pathLst>
              <a:path w="8890" h="21589">
                <a:moveTo>
                  <a:pt x="0" y="21539"/>
                </a:moveTo>
                <a:lnTo>
                  <a:pt x="8763" y="21539"/>
                </a:lnTo>
                <a:lnTo>
                  <a:pt x="8763" y="0"/>
                </a:lnTo>
                <a:lnTo>
                  <a:pt x="0" y="0"/>
                </a:lnTo>
                <a:lnTo>
                  <a:pt x="0" y="21539"/>
                </a:lnTo>
                <a:close/>
              </a:path>
            </a:pathLst>
          </a:custGeom>
          <a:solidFill>
            <a:srgbClr val="AD8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9921671" y="2638831"/>
            <a:ext cx="5715" cy="13970"/>
          </a:xfrm>
          <a:custGeom>
            <a:avLst/>
            <a:gdLst/>
            <a:ahLst/>
            <a:cxnLst/>
            <a:rect l="l" t="t" r="r" b="b"/>
            <a:pathLst>
              <a:path w="5715" h="13969">
                <a:moveTo>
                  <a:pt x="0" y="13970"/>
                </a:moveTo>
                <a:lnTo>
                  <a:pt x="5689" y="13970"/>
                </a:lnTo>
                <a:lnTo>
                  <a:pt x="5689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AD8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9921671" y="2638005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39">
                <a:moveTo>
                  <a:pt x="0" y="14795"/>
                </a:moveTo>
                <a:lnTo>
                  <a:pt x="5689" y="14795"/>
                </a:lnTo>
                <a:lnTo>
                  <a:pt x="5689" y="0"/>
                </a:lnTo>
                <a:lnTo>
                  <a:pt x="0" y="0"/>
                </a:lnTo>
                <a:lnTo>
                  <a:pt x="0" y="14795"/>
                </a:lnTo>
                <a:close/>
              </a:path>
            </a:pathLst>
          </a:custGeom>
          <a:solidFill>
            <a:srgbClr val="AD8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9901478" y="265005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9907422" y="265005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9895535" y="265696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9901478" y="265696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9907422" y="265696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9895535" y="266387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9907422" y="266387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9916324" y="265005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9916324" y="265696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9916324" y="266387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9885984" y="265005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9885984" y="265696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9880041" y="269774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9880041" y="270465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9885984" y="27115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9874097" y="272540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9928225" y="268391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9928225" y="269774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9928225" y="271849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9922268" y="273232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9901478" y="269774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9901478" y="273232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9895535" y="274616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9907422" y="274616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9895535" y="265005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00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9885984" y="266387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87" y="0"/>
                </a:lnTo>
              </a:path>
            </a:pathLst>
          </a:custGeom>
          <a:ln w="4013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8862656" y="2737307"/>
            <a:ext cx="34290" cy="35560"/>
          </a:xfrm>
          <a:custGeom>
            <a:avLst/>
            <a:gdLst/>
            <a:ahLst/>
            <a:cxnLst/>
            <a:rect l="l" t="t" r="r" b="b"/>
            <a:pathLst>
              <a:path w="34290" h="35560">
                <a:moveTo>
                  <a:pt x="5727" y="0"/>
                </a:moveTo>
                <a:lnTo>
                  <a:pt x="0" y="5321"/>
                </a:lnTo>
                <a:lnTo>
                  <a:pt x="28143" y="35547"/>
                </a:lnTo>
                <a:lnTo>
                  <a:pt x="33858" y="30225"/>
                </a:lnTo>
                <a:lnTo>
                  <a:pt x="5727" y="0"/>
                </a:lnTo>
                <a:close/>
              </a:path>
            </a:pathLst>
          </a:custGeom>
          <a:solidFill>
            <a:srgbClr val="8C9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8889453" y="2737307"/>
            <a:ext cx="34290" cy="35560"/>
          </a:xfrm>
          <a:custGeom>
            <a:avLst/>
            <a:gdLst/>
            <a:ahLst/>
            <a:cxnLst/>
            <a:rect l="l" t="t" r="r" b="b"/>
            <a:pathLst>
              <a:path w="34290" h="35560">
                <a:moveTo>
                  <a:pt x="28130" y="0"/>
                </a:moveTo>
                <a:lnTo>
                  <a:pt x="0" y="30225"/>
                </a:lnTo>
                <a:lnTo>
                  <a:pt x="5715" y="35547"/>
                </a:lnTo>
                <a:lnTo>
                  <a:pt x="33858" y="5321"/>
                </a:lnTo>
                <a:lnTo>
                  <a:pt x="28130" y="0"/>
                </a:lnTo>
                <a:close/>
              </a:path>
            </a:pathLst>
          </a:custGeom>
          <a:solidFill>
            <a:srgbClr val="8C9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8892984" y="2709798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128"/>
                </a:lnTo>
              </a:path>
            </a:pathLst>
          </a:custGeom>
          <a:ln w="10464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8885034" y="2643104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5900" y="0"/>
                </a:lnTo>
              </a:path>
            </a:pathLst>
          </a:custGeom>
          <a:ln w="8928">
            <a:solidFill>
              <a:srgbClr val="8C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8885034" y="2614644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5900" y="0"/>
                </a:lnTo>
              </a:path>
            </a:pathLst>
          </a:custGeom>
          <a:ln w="8928">
            <a:solidFill>
              <a:srgbClr val="8C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8885034" y="2586183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5900" y="0"/>
                </a:lnTo>
              </a:path>
            </a:pathLst>
          </a:custGeom>
          <a:ln w="8928">
            <a:solidFill>
              <a:srgbClr val="8C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8885034" y="2557722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5900" y="0"/>
                </a:lnTo>
              </a:path>
            </a:pathLst>
          </a:custGeom>
          <a:ln w="8928">
            <a:solidFill>
              <a:srgbClr val="8C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8885034" y="2529262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5900" y="0"/>
                </a:lnTo>
              </a:path>
            </a:pathLst>
          </a:custGeom>
          <a:ln w="8928">
            <a:solidFill>
              <a:srgbClr val="8C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8902744" y="2512517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0" y="157937"/>
                </a:lnTo>
              </a:path>
            </a:pathLst>
          </a:custGeom>
          <a:ln w="10325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8883212" y="2512517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0" y="157937"/>
                </a:lnTo>
              </a:path>
            </a:pathLst>
          </a:custGeom>
          <a:ln w="10325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8887739" y="245299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502" y="0"/>
                </a:lnTo>
              </a:path>
            </a:pathLst>
          </a:custGeom>
          <a:ln w="48361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8892984" y="2321839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043"/>
                </a:lnTo>
              </a:path>
            </a:pathLst>
          </a:custGeom>
          <a:ln w="5257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8912377" y="2731706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3208" y="0"/>
                </a:moveTo>
                <a:lnTo>
                  <a:pt x="3810" y="0"/>
                </a:lnTo>
                <a:lnTo>
                  <a:pt x="0" y="3810"/>
                </a:lnTo>
                <a:lnTo>
                  <a:pt x="0" y="13208"/>
                </a:lnTo>
                <a:lnTo>
                  <a:pt x="3810" y="17018"/>
                </a:lnTo>
                <a:lnTo>
                  <a:pt x="13208" y="17018"/>
                </a:lnTo>
                <a:lnTo>
                  <a:pt x="17018" y="13208"/>
                </a:lnTo>
                <a:lnTo>
                  <a:pt x="17018" y="3810"/>
                </a:lnTo>
                <a:lnTo>
                  <a:pt x="13208" y="0"/>
                </a:lnTo>
                <a:close/>
              </a:path>
            </a:pathLst>
          </a:custGeom>
          <a:solidFill>
            <a:srgbClr val="BD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8900464" y="2708871"/>
            <a:ext cx="41275" cy="62230"/>
          </a:xfrm>
          <a:custGeom>
            <a:avLst/>
            <a:gdLst/>
            <a:ahLst/>
            <a:cxnLst/>
            <a:rect l="l" t="t" r="r" b="b"/>
            <a:pathLst>
              <a:path w="41275" h="62230">
                <a:moveTo>
                  <a:pt x="7772" y="0"/>
                </a:moveTo>
                <a:lnTo>
                  <a:pt x="0" y="4483"/>
                </a:lnTo>
                <a:lnTo>
                  <a:pt x="33083" y="61747"/>
                </a:lnTo>
                <a:lnTo>
                  <a:pt x="40855" y="57251"/>
                </a:lnTo>
                <a:lnTo>
                  <a:pt x="7772" y="0"/>
                </a:lnTo>
                <a:close/>
              </a:path>
            </a:pathLst>
          </a:custGeom>
          <a:solidFill>
            <a:srgbClr val="BD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8856573" y="2731706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3208" y="0"/>
                </a:moveTo>
                <a:lnTo>
                  <a:pt x="3810" y="0"/>
                </a:lnTo>
                <a:lnTo>
                  <a:pt x="0" y="3810"/>
                </a:lnTo>
                <a:lnTo>
                  <a:pt x="0" y="13208"/>
                </a:lnTo>
                <a:lnTo>
                  <a:pt x="3810" y="17018"/>
                </a:lnTo>
                <a:lnTo>
                  <a:pt x="13208" y="17018"/>
                </a:lnTo>
                <a:lnTo>
                  <a:pt x="17018" y="13208"/>
                </a:lnTo>
                <a:lnTo>
                  <a:pt x="17018" y="3810"/>
                </a:lnTo>
                <a:lnTo>
                  <a:pt x="13208" y="0"/>
                </a:lnTo>
                <a:close/>
              </a:path>
            </a:pathLst>
          </a:custGeom>
          <a:solidFill>
            <a:srgbClr val="BD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8844648" y="2708871"/>
            <a:ext cx="41275" cy="62230"/>
          </a:xfrm>
          <a:custGeom>
            <a:avLst/>
            <a:gdLst/>
            <a:ahLst/>
            <a:cxnLst/>
            <a:rect l="l" t="t" r="r" b="b"/>
            <a:pathLst>
              <a:path w="41275" h="62230">
                <a:moveTo>
                  <a:pt x="33083" y="0"/>
                </a:moveTo>
                <a:lnTo>
                  <a:pt x="0" y="57251"/>
                </a:lnTo>
                <a:lnTo>
                  <a:pt x="7772" y="61747"/>
                </a:lnTo>
                <a:lnTo>
                  <a:pt x="40855" y="4483"/>
                </a:lnTo>
                <a:lnTo>
                  <a:pt x="33083" y="0"/>
                </a:lnTo>
                <a:close/>
              </a:path>
            </a:pathLst>
          </a:custGeom>
          <a:solidFill>
            <a:srgbClr val="BD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8844648" y="2708871"/>
            <a:ext cx="41275" cy="62230"/>
          </a:xfrm>
          <a:custGeom>
            <a:avLst/>
            <a:gdLst/>
            <a:ahLst/>
            <a:cxnLst/>
            <a:rect l="l" t="t" r="r" b="b"/>
            <a:pathLst>
              <a:path w="41275" h="62230">
                <a:moveTo>
                  <a:pt x="33083" y="0"/>
                </a:moveTo>
                <a:lnTo>
                  <a:pt x="0" y="57251"/>
                </a:lnTo>
                <a:lnTo>
                  <a:pt x="7772" y="61747"/>
                </a:lnTo>
                <a:lnTo>
                  <a:pt x="40855" y="4483"/>
                </a:lnTo>
                <a:lnTo>
                  <a:pt x="33083" y="0"/>
                </a:lnTo>
                <a:close/>
              </a:path>
            </a:pathLst>
          </a:custGeom>
          <a:solidFill>
            <a:srgbClr val="BD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8843441" y="2772797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072" y="0"/>
                </a:lnTo>
              </a:path>
            </a:pathLst>
          </a:custGeom>
          <a:ln w="13347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8830056" y="277494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996" y="0"/>
                </a:lnTo>
              </a:path>
            </a:pathLst>
          </a:custGeom>
          <a:ln w="9055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8863685" y="265734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29298" y="0"/>
                </a:moveTo>
                <a:lnTo>
                  <a:pt x="0" y="25260"/>
                </a:lnTo>
                <a:lnTo>
                  <a:pt x="0" y="33312"/>
                </a:lnTo>
                <a:lnTo>
                  <a:pt x="26974" y="58496"/>
                </a:lnTo>
                <a:lnTo>
                  <a:pt x="31623" y="58496"/>
                </a:lnTo>
                <a:lnTo>
                  <a:pt x="58597" y="33312"/>
                </a:lnTo>
                <a:lnTo>
                  <a:pt x="58597" y="25260"/>
                </a:lnTo>
                <a:lnTo>
                  <a:pt x="29298" y="0"/>
                </a:lnTo>
                <a:close/>
              </a:path>
            </a:pathLst>
          </a:custGeom>
          <a:solidFill>
            <a:srgbClr val="EE6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8869260" y="247262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723" y="0"/>
                </a:moveTo>
                <a:lnTo>
                  <a:pt x="14492" y="1861"/>
                </a:lnTo>
                <a:lnTo>
                  <a:pt x="6951" y="6940"/>
                </a:lnTo>
                <a:lnTo>
                  <a:pt x="1865" y="14476"/>
                </a:lnTo>
                <a:lnTo>
                  <a:pt x="0" y="23710"/>
                </a:lnTo>
                <a:lnTo>
                  <a:pt x="0" y="29286"/>
                </a:lnTo>
                <a:lnTo>
                  <a:pt x="1917" y="34404"/>
                </a:lnTo>
                <a:lnTo>
                  <a:pt x="5156" y="38442"/>
                </a:lnTo>
                <a:lnTo>
                  <a:pt x="9474" y="43916"/>
                </a:lnTo>
                <a:lnTo>
                  <a:pt x="16192" y="47434"/>
                </a:lnTo>
                <a:lnTo>
                  <a:pt x="31254" y="47434"/>
                </a:lnTo>
                <a:lnTo>
                  <a:pt x="37960" y="43916"/>
                </a:lnTo>
                <a:lnTo>
                  <a:pt x="42291" y="38442"/>
                </a:lnTo>
                <a:lnTo>
                  <a:pt x="45516" y="34404"/>
                </a:lnTo>
                <a:lnTo>
                  <a:pt x="47434" y="29286"/>
                </a:lnTo>
                <a:lnTo>
                  <a:pt x="47434" y="23710"/>
                </a:lnTo>
                <a:lnTo>
                  <a:pt x="45570" y="14476"/>
                </a:lnTo>
                <a:lnTo>
                  <a:pt x="40489" y="6940"/>
                </a:lnTo>
                <a:lnTo>
                  <a:pt x="32952" y="1861"/>
                </a:lnTo>
                <a:lnTo>
                  <a:pt x="23723" y="0"/>
                </a:lnTo>
                <a:close/>
              </a:path>
            </a:pathLst>
          </a:custGeom>
          <a:solidFill>
            <a:srgbClr val="EE6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8882760" y="241578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5874" y="0"/>
                </a:moveTo>
                <a:lnTo>
                  <a:pt x="4571" y="0"/>
                </a:lnTo>
                <a:lnTo>
                  <a:pt x="0" y="4584"/>
                </a:lnTo>
                <a:lnTo>
                  <a:pt x="0" y="15887"/>
                </a:lnTo>
                <a:lnTo>
                  <a:pt x="4571" y="20472"/>
                </a:lnTo>
                <a:lnTo>
                  <a:pt x="15874" y="20472"/>
                </a:lnTo>
                <a:lnTo>
                  <a:pt x="20459" y="15887"/>
                </a:lnTo>
                <a:lnTo>
                  <a:pt x="20459" y="4584"/>
                </a:lnTo>
                <a:lnTo>
                  <a:pt x="15874" y="0"/>
                </a:lnTo>
                <a:close/>
              </a:path>
            </a:pathLst>
          </a:custGeom>
          <a:solidFill>
            <a:srgbClr val="EE6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8869705" y="2704439"/>
            <a:ext cx="46990" cy="11430"/>
          </a:xfrm>
          <a:custGeom>
            <a:avLst/>
            <a:gdLst/>
            <a:ahLst/>
            <a:cxnLst/>
            <a:rect l="l" t="t" r="r" b="b"/>
            <a:pathLst>
              <a:path w="46990" h="11430">
                <a:moveTo>
                  <a:pt x="46545" y="0"/>
                </a:moveTo>
                <a:lnTo>
                  <a:pt x="0" y="0"/>
                </a:lnTo>
                <a:lnTo>
                  <a:pt x="4927" y="6400"/>
                </a:lnTo>
                <a:lnTo>
                  <a:pt x="12420" y="10731"/>
                </a:lnTo>
                <a:lnTo>
                  <a:pt x="20954" y="11391"/>
                </a:lnTo>
                <a:lnTo>
                  <a:pt x="25603" y="11391"/>
                </a:lnTo>
                <a:lnTo>
                  <a:pt x="34124" y="10731"/>
                </a:lnTo>
                <a:lnTo>
                  <a:pt x="41643" y="6400"/>
                </a:lnTo>
                <a:lnTo>
                  <a:pt x="46545" y="0"/>
                </a:lnTo>
                <a:close/>
              </a:path>
            </a:pathLst>
          </a:custGeom>
          <a:solidFill>
            <a:srgbClr val="8C9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8869502" y="2657348"/>
            <a:ext cx="46990" cy="12065"/>
          </a:xfrm>
          <a:custGeom>
            <a:avLst/>
            <a:gdLst/>
            <a:ahLst/>
            <a:cxnLst/>
            <a:rect l="l" t="t" r="r" b="b"/>
            <a:pathLst>
              <a:path w="46990" h="12064">
                <a:moveTo>
                  <a:pt x="23482" y="0"/>
                </a:moveTo>
                <a:lnTo>
                  <a:pt x="16514" y="833"/>
                </a:lnTo>
                <a:lnTo>
                  <a:pt x="10145" y="3203"/>
                </a:lnTo>
                <a:lnTo>
                  <a:pt x="4574" y="6911"/>
                </a:lnTo>
                <a:lnTo>
                  <a:pt x="0" y="11760"/>
                </a:lnTo>
                <a:lnTo>
                  <a:pt x="46951" y="11760"/>
                </a:lnTo>
                <a:lnTo>
                  <a:pt x="42386" y="6911"/>
                </a:lnTo>
                <a:lnTo>
                  <a:pt x="36822" y="3203"/>
                </a:lnTo>
                <a:lnTo>
                  <a:pt x="30455" y="833"/>
                </a:lnTo>
                <a:lnTo>
                  <a:pt x="23482" y="0"/>
                </a:lnTo>
                <a:close/>
              </a:path>
            </a:pathLst>
          </a:custGeom>
          <a:solidFill>
            <a:srgbClr val="8C9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8874417" y="2511069"/>
            <a:ext cx="37465" cy="9525"/>
          </a:xfrm>
          <a:custGeom>
            <a:avLst/>
            <a:gdLst/>
            <a:ahLst/>
            <a:cxnLst/>
            <a:rect l="l" t="t" r="r" b="b"/>
            <a:pathLst>
              <a:path w="37465" h="9525">
                <a:moveTo>
                  <a:pt x="37134" y="0"/>
                </a:moveTo>
                <a:lnTo>
                  <a:pt x="0" y="0"/>
                </a:lnTo>
                <a:lnTo>
                  <a:pt x="4317" y="5473"/>
                </a:lnTo>
                <a:lnTo>
                  <a:pt x="11036" y="8978"/>
                </a:lnTo>
                <a:lnTo>
                  <a:pt x="26098" y="8978"/>
                </a:lnTo>
                <a:lnTo>
                  <a:pt x="32804" y="5473"/>
                </a:lnTo>
                <a:lnTo>
                  <a:pt x="37134" y="0"/>
                </a:lnTo>
                <a:close/>
              </a:path>
            </a:pathLst>
          </a:custGeom>
          <a:solidFill>
            <a:srgbClr val="8C9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9085135" y="2485161"/>
            <a:ext cx="60960" cy="296545"/>
          </a:xfrm>
          <a:custGeom>
            <a:avLst/>
            <a:gdLst/>
            <a:ahLst/>
            <a:cxnLst/>
            <a:rect l="l" t="t" r="r" b="b"/>
            <a:pathLst>
              <a:path w="60959" h="296544">
                <a:moveTo>
                  <a:pt x="60350" y="0"/>
                </a:moveTo>
                <a:lnTo>
                  <a:pt x="0" y="32600"/>
                </a:lnTo>
                <a:lnTo>
                  <a:pt x="0" y="296405"/>
                </a:lnTo>
                <a:lnTo>
                  <a:pt x="60350" y="296405"/>
                </a:lnTo>
                <a:lnTo>
                  <a:pt x="60350" y="0"/>
                </a:lnTo>
                <a:close/>
              </a:path>
            </a:pathLst>
          </a:custGeom>
          <a:solidFill>
            <a:srgbClr val="23A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9085135" y="2485161"/>
            <a:ext cx="60960" cy="56515"/>
          </a:xfrm>
          <a:custGeom>
            <a:avLst/>
            <a:gdLst/>
            <a:ahLst/>
            <a:cxnLst/>
            <a:rect l="l" t="t" r="r" b="b"/>
            <a:pathLst>
              <a:path w="60959" h="56514">
                <a:moveTo>
                  <a:pt x="60350" y="0"/>
                </a:moveTo>
                <a:lnTo>
                  <a:pt x="0" y="32600"/>
                </a:lnTo>
                <a:lnTo>
                  <a:pt x="0" y="56286"/>
                </a:lnTo>
                <a:lnTo>
                  <a:pt x="60350" y="23698"/>
                </a:lnTo>
                <a:lnTo>
                  <a:pt x="60350" y="0"/>
                </a:lnTo>
                <a:close/>
              </a:path>
            </a:pathLst>
          </a:custGeom>
          <a:solidFill>
            <a:srgbClr val="7CD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9091891" y="255051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54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9091891" y="256133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54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9091891" y="257215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54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9091891" y="258298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54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9091891" y="259380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54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9091891" y="260463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54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9091891" y="261546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54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9091891" y="262628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54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9091891" y="263711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54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9091891" y="264793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54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9091891" y="265875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54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9091891" y="266959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54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9091891" y="268041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54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9091891" y="269124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54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9091891" y="2702064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54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9091891" y="27128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54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9091891" y="272371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54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9091891" y="27345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54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9091891" y="274535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54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9091891" y="275619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67" y="0"/>
                </a:lnTo>
              </a:path>
            </a:pathLst>
          </a:custGeom>
          <a:ln w="54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9014041" y="2451036"/>
            <a:ext cx="73660" cy="330835"/>
          </a:xfrm>
          <a:custGeom>
            <a:avLst/>
            <a:gdLst/>
            <a:ahLst/>
            <a:cxnLst/>
            <a:rect l="l" t="t" r="r" b="b"/>
            <a:pathLst>
              <a:path w="73659" h="330835">
                <a:moveTo>
                  <a:pt x="0" y="0"/>
                </a:moveTo>
                <a:lnTo>
                  <a:pt x="0" y="330530"/>
                </a:lnTo>
                <a:lnTo>
                  <a:pt x="73609" y="330530"/>
                </a:lnTo>
                <a:lnTo>
                  <a:pt x="73609" y="40995"/>
                </a:lnTo>
                <a:lnTo>
                  <a:pt x="0" y="0"/>
                </a:lnTo>
                <a:close/>
              </a:path>
            </a:pathLst>
          </a:custGeom>
          <a:solidFill>
            <a:srgbClr val="00B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9014041" y="2451036"/>
            <a:ext cx="73660" cy="67945"/>
          </a:xfrm>
          <a:custGeom>
            <a:avLst/>
            <a:gdLst/>
            <a:ahLst/>
            <a:cxnLst/>
            <a:rect l="l" t="t" r="r" b="b"/>
            <a:pathLst>
              <a:path w="73659" h="67944">
                <a:moveTo>
                  <a:pt x="0" y="0"/>
                </a:moveTo>
                <a:lnTo>
                  <a:pt x="0" y="26428"/>
                </a:lnTo>
                <a:lnTo>
                  <a:pt x="73609" y="67424"/>
                </a:lnTo>
                <a:lnTo>
                  <a:pt x="73609" y="40995"/>
                </a:lnTo>
                <a:lnTo>
                  <a:pt x="0" y="0"/>
                </a:lnTo>
                <a:close/>
              </a:path>
            </a:pathLst>
          </a:custGeom>
          <a:solidFill>
            <a:srgbClr val="7CD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9017749" y="2534786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67" y="0"/>
                </a:lnTo>
              </a:path>
            </a:pathLst>
          </a:custGeom>
          <a:ln w="603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9017749" y="2546864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67" y="0"/>
                </a:lnTo>
              </a:path>
            </a:pathLst>
          </a:custGeom>
          <a:ln w="603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9017749" y="255892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67" y="0"/>
                </a:lnTo>
              </a:path>
            </a:pathLst>
          </a:custGeom>
          <a:ln w="603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9017749" y="2571007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67" y="0"/>
                </a:lnTo>
              </a:path>
            </a:pathLst>
          </a:custGeom>
          <a:ln w="603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9017749" y="2583071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67" y="0"/>
                </a:lnTo>
              </a:path>
            </a:pathLst>
          </a:custGeom>
          <a:ln w="603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9017749" y="259514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67" y="0"/>
                </a:lnTo>
              </a:path>
            </a:pathLst>
          </a:custGeom>
          <a:ln w="603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9017749" y="2607214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67" y="0"/>
                </a:lnTo>
              </a:path>
            </a:pathLst>
          </a:custGeom>
          <a:ln w="603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9017749" y="2619292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67" y="0"/>
                </a:lnTo>
              </a:path>
            </a:pathLst>
          </a:custGeom>
          <a:ln w="603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9017749" y="2631357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67" y="0"/>
                </a:lnTo>
              </a:path>
            </a:pathLst>
          </a:custGeom>
          <a:ln w="603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9017749" y="2643435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67" y="0"/>
                </a:lnTo>
              </a:path>
            </a:pathLst>
          </a:custGeom>
          <a:ln w="603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9017749" y="2655500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67" y="0"/>
                </a:lnTo>
              </a:path>
            </a:pathLst>
          </a:custGeom>
          <a:ln w="603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9017749" y="2667577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67" y="0"/>
                </a:lnTo>
              </a:path>
            </a:pathLst>
          </a:custGeom>
          <a:ln w="603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9017749" y="2679642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67" y="0"/>
                </a:lnTo>
              </a:path>
            </a:pathLst>
          </a:custGeom>
          <a:ln w="603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9017749" y="2691720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67" y="0"/>
                </a:lnTo>
              </a:path>
            </a:pathLst>
          </a:custGeom>
          <a:ln w="603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9017749" y="2703785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67" y="0"/>
                </a:lnTo>
              </a:path>
            </a:pathLst>
          </a:custGeom>
          <a:ln w="603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9017749" y="2715863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67" y="0"/>
                </a:lnTo>
              </a:path>
            </a:pathLst>
          </a:custGeom>
          <a:ln w="603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9017749" y="2727928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67" y="0"/>
                </a:lnTo>
              </a:path>
            </a:pathLst>
          </a:custGeom>
          <a:ln w="603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9017749" y="2739993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67" y="0"/>
                </a:lnTo>
              </a:path>
            </a:pathLst>
          </a:custGeom>
          <a:ln w="603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9017749" y="2752070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67" y="0"/>
                </a:lnTo>
              </a:path>
            </a:pathLst>
          </a:custGeom>
          <a:ln w="603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9017749" y="2764148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67" y="0"/>
                </a:lnTo>
              </a:path>
            </a:pathLst>
          </a:custGeom>
          <a:ln w="603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9038691" y="2558929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3157" y="0"/>
                </a:lnTo>
              </a:path>
            </a:pathLst>
          </a:custGeom>
          <a:ln w="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9054795" y="254686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743" y="0"/>
                </a:lnTo>
              </a:path>
            </a:pathLst>
          </a:custGeom>
          <a:ln w="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9054795" y="2534786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743" y="0"/>
                </a:lnTo>
              </a:path>
            </a:pathLst>
          </a:custGeom>
          <a:ln w="603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9029775" y="255892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28" y="0"/>
                </a:lnTo>
              </a:path>
            </a:pathLst>
          </a:custGeom>
          <a:ln w="603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9029775" y="260721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28" y="0"/>
                </a:lnTo>
              </a:path>
            </a:pathLst>
          </a:custGeom>
          <a:ln w="603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9030728" y="2534786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743" y="0"/>
                </a:lnTo>
              </a:path>
            </a:pathLst>
          </a:custGeom>
          <a:ln w="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9022689" y="2583071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3157" y="0"/>
                </a:lnTo>
              </a:path>
            </a:pathLst>
          </a:custGeom>
          <a:ln w="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9057385" y="260721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9034970" y="265550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9054655" y="269172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9055493" y="271586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9030766" y="273999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9029966" y="263135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9058376" y="266757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9058376" y="267964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9028328" y="271586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331" y="0"/>
                </a:lnTo>
              </a:path>
            </a:pathLst>
          </a:custGeom>
          <a:ln w="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9055951" y="273999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331" y="0"/>
                </a:lnTo>
              </a:path>
            </a:pathLst>
          </a:custGeom>
          <a:ln w="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9029737" y="276414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82" y="0"/>
                </a:lnTo>
              </a:path>
            </a:pathLst>
          </a:custGeom>
          <a:ln w="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9035122" y="272792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82" y="0"/>
                </a:lnTo>
              </a:path>
            </a:pathLst>
          </a:custGeom>
          <a:ln w="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9036075" y="269172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82" y="0"/>
                </a:lnTo>
              </a:path>
            </a:pathLst>
          </a:custGeom>
          <a:ln w="60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9114053" y="2658757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843" y="0"/>
                </a:lnTo>
              </a:path>
            </a:pathLst>
          </a:custGeom>
          <a:ln w="54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9097950" y="2637116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843" y="0"/>
                </a:lnTo>
              </a:path>
            </a:pathLst>
          </a:custGeom>
          <a:ln w="54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9111792" y="261546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54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9093999" y="260463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54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9120340" y="258298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54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9119704" y="257215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54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9099727" y="257215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5410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9125381" y="257215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727" y="0"/>
                </a:lnTo>
              </a:path>
            </a:pathLst>
          </a:custGeom>
          <a:ln w="5410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9115056" y="272374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727" y="0"/>
                </a:lnTo>
              </a:path>
            </a:pathLst>
          </a:custGeom>
          <a:ln w="5410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9117469" y="255051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727" y="0"/>
                </a:lnTo>
              </a:path>
            </a:pathLst>
          </a:custGeom>
          <a:ln w="5410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9091904" y="255051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54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9096006" y="269124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54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9121838" y="271288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54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9102864" y="272371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54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9113189" y="274535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300" y="0"/>
                </a:lnTo>
              </a:path>
            </a:pathLst>
          </a:custGeom>
          <a:ln w="54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9121495" y="263711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54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9042425" y="265550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28" y="0"/>
                </a:lnTo>
              </a:path>
            </a:pathLst>
          </a:custGeom>
          <a:ln w="603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9040494" y="271586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28" y="0"/>
                </a:lnTo>
              </a:path>
            </a:pathLst>
          </a:custGeom>
          <a:ln w="603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9017736" y="275207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28" y="0"/>
                </a:lnTo>
              </a:path>
            </a:pathLst>
          </a:custGeom>
          <a:ln w="603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9062973" y="275207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603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9098394" y="266959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5410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9127832" y="2582989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5410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9101569" y="260463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5410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9118015" y="2680411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008" y="0"/>
                </a:lnTo>
              </a:path>
            </a:pathLst>
          </a:custGeom>
          <a:ln w="5410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9020061" y="264343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008" y="0"/>
                </a:lnTo>
              </a:path>
            </a:pathLst>
          </a:custGeom>
          <a:ln w="603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9100198" y="270206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727" y="0"/>
                </a:lnTo>
              </a:path>
            </a:pathLst>
          </a:custGeom>
          <a:ln w="5410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9125242" y="273453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727" y="0"/>
                </a:lnTo>
              </a:path>
            </a:pathLst>
          </a:custGeom>
          <a:ln w="5410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9101772" y="275619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727" y="0"/>
                </a:lnTo>
              </a:path>
            </a:pathLst>
          </a:custGeom>
          <a:ln w="5410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9027794" y="2691720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280" y="0"/>
                </a:lnTo>
              </a:path>
            </a:pathLst>
          </a:custGeom>
          <a:ln w="6032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9038221" y="2739993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10" y="0"/>
                </a:lnTo>
              </a:path>
            </a:pathLst>
          </a:custGeom>
          <a:ln w="6032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9051353" y="2655500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10" y="0"/>
                </a:lnTo>
              </a:path>
            </a:pathLst>
          </a:custGeom>
          <a:ln w="6032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9035643" y="2583071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31" y="0"/>
                </a:lnTo>
              </a:path>
            </a:pathLst>
          </a:custGeom>
          <a:ln w="6032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9037472" y="253478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31" y="0"/>
                </a:lnTo>
              </a:path>
            </a:pathLst>
          </a:custGeom>
          <a:ln w="6032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9038920" y="276414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31" y="0"/>
                </a:lnTo>
              </a:path>
            </a:pathLst>
          </a:custGeom>
          <a:ln w="6032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9065844" y="266757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972" y="0"/>
                </a:lnTo>
              </a:path>
            </a:pathLst>
          </a:custGeom>
          <a:ln w="6032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9022245" y="255892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31" y="0"/>
                </a:lnTo>
              </a:path>
            </a:pathLst>
          </a:custGeom>
          <a:ln w="6032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9120784" y="2571438"/>
            <a:ext cx="76835" cy="0"/>
          </a:xfrm>
          <a:custGeom>
            <a:avLst/>
            <a:gdLst/>
            <a:ahLst/>
            <a:cxnLst/>
            <a:rect l="l" t="t" r="r" b="b"/>
            <a:pathLst>
              <a:path w="76834">
                <a:moveTo>
                  <a:pt x="0" y="0"/>
                </a:moveTo>
                <a:lnTo>
                  <a:pt x="76225" y="0"/>
                </a:lnTo>
              </a:path>
            </a:pathLst>
          </a:custGeom>
          <a:ln w="3175">
            <a:solidFill>
              <a:srgbClr val="AD8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9120682" y="2545892"/>
            <a:ext cx="76835" cy="36830"/>
          </a:xfrm>
          <a:custGeom>
            <a:avLst/>
            <a:gdLst/>
            <a:ahLst/>
            <a:cxnLst/>
            <a:rect l="l" t="t" r="r" b="b"/>
            <a:pathLst>
              <a:path w="76834" h="36830">
                <a:moveTo>
                  <a:pt x="57353" y="0"/>
                </a:moveTo>
                <a:lnTo>
                  <a:pt x="18961" y="0"/>
                </a:lnTo>
                <a:lnTo>
                  <a:pt x="0" y="36563"/>
                </a:lnTo>
                <a:lnTo>
                  <a:pt x="76314" y="36563"/>
                </a:lnTo>
                <a:lnTo>
                  <a:pt x="57353" y="0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9129394" y="2582265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953" y="0"/>
                </a:lnTo>
              </a:path>
            </a:pathLst>
          </a:custGeom>
          <a:ln w="24333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9125070" y="2582379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4">
                <a:moveTo>
                  <a:pt x="0" y="0"/>
                </a:moveTo>
                <a:lnTo>
                  <a:pt x="0" y="162648"/>
                </a:lnTo>
              </a:path>
            </a:pathLst>
          </a:custGeom>
          <a:ln w="86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9192672" y="2582379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4">
                <a:moveTo>
                  <a:pt x="0" y="0"/>
                </a:moveTo>
                <a:lnTo>
                  <a:pt x="0" y="162648"/>
                </a:lnTo>
              </a:path>
            </a:pathLst>
          </a:custGeom>
          <a:ln w="86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9158871" y="2594432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5">
                <a:moveTo>
                  <a:pt x="0" y="0"/>
                </a:moveTo>
                <a:lnTo>
                  <a:pt x="0" y="160350"/>
                </a:lnTo>
              </a:path>
            </a:pathLst>
          </a:custGeom>
          <a:ln w="58953">
            <a:solidFill>
              <a:srgbClr val="AD8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9158890" y="2570098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1480"/>
                </a:lnTo>
              </a:path>
            </a:pathLst>
          </a:custGeom>
          <a:ln w="76288">
            <a:solidFill>
              <a:srgbClr val="AD8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9133319" y="2577941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59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9133319" y="258866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5981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9144914" y="2577941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59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9144914" y="258866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5981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9156496" y="2577941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59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9156496" y="258866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59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9168091" y="2577941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5981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9168091" y="258866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5981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9179674" y="2577941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5981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9179674" y="258866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59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9133319" y="2602198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9156496" y="2602198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9168091" y="2602198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9179674" y="2602198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9133319" y="2611228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9144914" y="2602198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9144914" y="2611228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9156496" y="2611228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9133319" y="262024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9168091" y="262024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9179674" y="262024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9133319" y="262927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9156496" y="262927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9168091" y="262927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9179674" y="262927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9133319" y="263830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9144914" y="263830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9168091" y="263830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9179674" y="263830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9133319" y="2647321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9144914" y="2647321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9168091" y="2647321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9133319" y="2656351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9144914" y="2656351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9156496" y="2656351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9168091" y="2656351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9133319" y="266538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9144914" y="266538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9168091" y="266538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9144914" y="267439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9168091" y="267439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9179674" y="267439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9133319" y="268342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9144914" y="268342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9156496" y="268342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9168091" y="268342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9179674" y="268342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9133319" y="269244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9156496" y="269244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9179674" y="269244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9144914" y="270147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9156496" y="270147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9168091" y="270147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9179674" y="270147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9133319" y="2710491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9144914" y="2710491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9156496" y="2710491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9179674" y="2710491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9133319" y="271952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9144914" y="271952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9179674" y="271952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9133319" y="272853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9144914" y="272853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9179674" y="2611228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9156496" y="262024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9144914" y="262927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9156496" y="2647321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9179674" y="2656351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9156496" y="267439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9144914" y="269244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9168091" y="269244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9133319" y="270147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9168091" y="2710491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9168091" y="271952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9168091" y="272853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9179674" y="272853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9133319" y="273756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9144914" y="273756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9168091" y="2611228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9144914" y="262024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9156496" y="263830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9179674" y="2647321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9156496" y="266538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9179674" y="266538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9133319" y="267439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9156496" y="271952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9156496" y="272853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9156496" y="273756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9168091" y="273756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9179674" y="2737567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9123705" y="2602198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9123705" y="2611228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9123705" y="262024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9123705" y="262927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9123705" y="263830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9123705" y="264732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9123705" y="265635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9123705" y="266538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9123705" y="267439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9123705" y="268342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9123705" y="269244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9123705" y="270147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9123705" y="271049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9123705" y="271952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9123705" y="272853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9123705" y="273756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9191028" y="2602198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9191028" y="2611228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9191028" y="262024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9191028" y="262927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9191028" y="263830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9191028" y="264732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9191028" y="265635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9191028" y="266538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9191028" y="267439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9191028" y="268342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9191028" y="269244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9191028" y="270147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9191028" y="271049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9191028" y="271952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9191028" y="272853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9191028" y="273756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62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9129394" y="2571438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953" y="0"/>
                </a:lnTo>
              </a:path>
            </a:pathLst>
          </a:custGeom>
          <a:ln w="3175">
            <a:solidFill>
              <a:srgbClr val="AD8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9140761" y="255907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233" y="0"/>
                </a:lnTo>
              </a:path>
            </a:pathLst>
          </a:custGeom>
          <a:ln w="6350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9129356" y="2751118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9054" y="0"/>
                </a:lnTo>
              </a:path>
            </a:pathLst>
          </a:custGeom>
          <a:ln w="3175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9133319" y="2760999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9144914" y="2760999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9156496" y="2760999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9168091" y="2760999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9179674" y="2760999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9133319" y="2770015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9144914" y="2770015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9156496" y="2770015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9168091" y="2770015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9179674" y="2770015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76" y="0"/>
                </a:lnTo>
              </a:path>
            </a:pathLst>
          </a:custGeom>
          <a:ln w="38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8946477" y="2613545"/>
            <a:ext cx="77470" cy="166370"/>
          </a:xfrm>
          <a:custGeom>
            <a:avLst/>
            <a:gdLst/>
            <a:ahLst/>
            <a:cxnLst/>
            <a:rect l="l" t="t" r="r" b="b"/>
            <a:pathLst>
              <a:path w="77470" h="166369">
                <a:moveTo>
                  <a:pt x="74879" y="0"/>
                </a:moveTo>
                <a:lnTo>
                  <a:pt x="2451" y="0"/>
                </a:lnTo>
                <a:lnTo>
                  <a:pt x="0" y="2438"/>
                </a:lnTo>
                <a:lnTo>
                  <a:pt x="0" y="165912"/>
                </a:lnTo>
                <a:lnTo>
                  <a:pt x="77330" y="165912"/>
                </a:lnTo>
                <a:lnTo>
                  <a:pt x="77330" y="2438"/>
                </a:lnTo>
                <a:lnTo>
                  <a:pt x="74879" y="0"/>
                </a:lnTo>
                <a:close/>
              </a:path>
            </a:pathLst>
          </a:custGeom>
          <a:solidFill>
            <a:srgbClr val="BD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8952738" y="2629865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8962428" y="2629865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8972130" y="2629865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8981820" y="2629865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8991524" y="2629865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E7B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9001214" y="2629865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9010916" y="2629865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8952738" y="2650985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61"/>
                </a:moveTo>
                <a:lnTo>
                  <a:pt x="6629" y="18161"/>
                </a:lnTo>
                <a:lnTo>
                  <a:pt x="6629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8962428" y="2650985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61"/>
                </a:moveTo>
                <a:lnTo>
                  <a:pt x="6629" y="18161"/>
                </a:lnTo>
                <a:lnTo>
                  <a:pt x="6629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8972130" y="2650985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61"/>
                </a:moveTo>
                <a:lnTo>
                  <a:pt x="6629" y="18161"/>
                </a:lnTo>
                <a:lnTo>
                  <a:pt x="6629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8981820" y="2650985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61"/>
                </a:moveTo>
                <a:lnTo>
                  <a:pt x="6629" y="18161"/>
                </a:lnTo>
                <a:lnTo>
                  <a:pt x="6629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8991524" y="2650985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61"/>
                </a:moveTo>
                <a:lnTo>
                  <a:pt x="6629" y="18161"/>
                </a:lnTo>
                <a:lnTo>
                  <a:pt x="6629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9001214" y="2650985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61"/>
                </a:moveTo>
                <a:lnTo>
                  <a:pt x="6629" y="18161"/>
                </a:lnTo>
                <a:lnTo>
                  <a:pt x="6629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9010916" y="2650985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61"/>
                </a:moveTo>
                <a:lnTo>
                  <a:pt x="6629" y="18161"/>
                </a:lnTo>
                <a:lnTo>
                  <a:pt x="6629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8952738" y="2672092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61"/>
                </a:moveTo>
                <a:lnTo>
                  <a:pt x="6629" y="18161"/>
                </a:lnTo>
                <a:lnTo>
                  <a:pt x="6629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8962428" y="2672092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61"/>
                </a:moveTo>
                <a:lnTo>
                  <a:pt x="6629" y="18161"/>
                </a:lnTo>
                <a:lnTo>
                  <a:pt x="6629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8972130" y="2672092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61"/>
                </a:moveTo>
                <a:lnTo>
                  <a:pt x="6629" y="18161"/>
                </a:lnTo>
                <a:lnTo>
                  <a:pt x="6629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8981820" y="2672092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61"/>
                </a:moveTo>
                <a:lnTo>
                  <a:pt x="6629" y="18161"/>
                </a:lnTo>
                <a:lnTo>
                  <a:pt x="6629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8991524" y="2672092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61"/>
                </a:moveTo>
                <a:lnTo>
                  <a:pt x="6629" y="18161"/>
                </a:lnTo>
                <a:lnTo>
                  <a:pt x="6629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9001214" y="2672092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61"/>
                </a:moveTo>
                <a:lnTo>
                  <a:pt x="6629" y="18161"/>
                </a:lnTo>
                <a:lnTo>
                  <a:pt x="6629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9010916" y="2672092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61"/>
                </a:moveTo>
                <a:lnTo>
                  <a:pt x="6629" y="18161"/>
                </a:lnTo>
                <a:lnTo>
                  <a:pt x="6629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8952738" y="2693200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E7B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8962428" y="2693200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8972130" y="2693200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8981820" y="2693200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8991524" y="2693200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9001214" y="2693200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9010916" y="2693200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8952738" y="2714307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8962428" y="2714307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8972130" y="2714307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8981820" y="2714307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8991524" y="2714307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9001214" y="2714307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9010916" y="2714307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8952738" y="2735427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8962428" y="2735427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9001214" y="2735427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E7B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9010916" y="2735427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73"/>
                </a:moveTo>
                <a:lnTo>
                  <a:pt x="6629" y="18173"/>
                </a:lnTo>
                <a:lnTo>
                  <a:pt x="6629" y="0"/>
                </a:lnTo>
                <a:lnTo>
                  <a:pt x="0" y="0"/>
                </a:lnTo>
                <a:lnTo>
                  <a:pt x="0" y="18173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8952738" y="2756547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61"/>
                </a:moveTo>
                <a:lnTo>
                  <a:pt x="6629" y="18161"/>
                </a:lnTo>
                <a:lnTo>
                  <a:pt x="6629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8962428" y="2756547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61"/>
                </a:moveTo>
                <a:lnTo>
                  <a:pt x="6629" y="18161"/>
                </a:lnTo>
                <a:lnTo>
                  <a:pt x="6629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9001214" y="2756547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61"/>
                </a:moveTo>
                <a:lnTo>
                  <a:pt x="6629" y="18161"/>
                </a:lnTo>
                <a:lnTo>
                  <a:pt x="6629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9010916" y="2756547"/>
            <a:ext cx="6985" cy="18415"/>
          </a:xfrm>
          <a:custGeom>
            <a:avLst/>
            <a:gdLst/>
            <a:ahLst/>
            <a:cxnLst/>
            <a:rect l="l" t="t" r="r" b="b"/>
            <a:pathLst>
              <a:path w="6984" h="18414">
                <a:moveTo>
                  <a:pt x="0" y="18161"/>
                </a:moveTo>
                <a:lnTo>
                  <a:pt x="6629" y="18161"/>
                </a:lnTo>
                <a:lnTo>
                  <a:pt x="6629" y="0"/>
                </a:lnTo>
                <a:lnTo>
                  <a:pt x="0" y="0"/>
                </a:lnTo>
                <a:lnTo>
                  <a:pt x="0" y="18161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8972613" y="2735440"/>
            <a:ext cx="25400" cy="44450"/>
          </a:xfrm>
          <a:custGeom>
            <a:avLst/>
            <a:gdLst/>
            <a:ahLst/>
            <a:cxnLst/>
            <a:rect l="l" t="t" r="r" b="b"/>
            <a:pathLst>
              <a:path w="25400" h="44450">
                <a:moveTo>
                  <a:pt x="0" y="44030"/>
                </a:moveTo>
                <a:lnTo>
                  <a:pt x="25044" y="44030"/>
                </a:lnTo>
                <a:lnTo>
                  <a:pt x="25044" y="0"/>
                </a:lnTo>
                <a:lnTo>
                  <a:pt x="0" y="0"/>
                </a:lnTo>
                <a:lnTo>
                  <a:pt x="0" y="44030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8973934" y="273952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37" y="0"/>
                </a:lnTo>
              </a:path>
            </a:pathLst>
          </a:custGeom>
          <a:ln w="535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8973934" y="274665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37" y="0"/>
                </a:lnTo>
              </a:path>
            </a:pathLst>
          </a:custGeom>
          <a:ln w="535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8973934" y="275379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37" y="0"/>
                </a:lnTo>
              </a:path>
            </a:pathLst>
          </a:custGeom>
          <a:ln w="535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8973934" y="276091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37" y="0"/>
                </a:lnTo>
              </a:path>
            </a:pathLst>
          </a:custGeom>
          <a:ln w="535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8973934" y="276804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37" y="0"/>
                </a:lnTo>
              </a:path>
            </a:pathLst>
          </a:custGeom>
          <a:ln w="535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8973934" y="277517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37" y="0"/>
                </a:lnTo>
              </a:path>
            </a:pathLst>
          </a:custGeom>
          <a:ln w="535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8985999" y="273952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0" y="0"/>
                </a:lnTo>
              </a:path>
            </a:pathLst>
          </a:custGeom>
          <a:ln w="535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8985999" y="274665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0" y="0"/>
                </a:lnTo>
              </a:path>
            </a:pathLst>
          </a:custGeom>
          <a:ln w="535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8985999" y="275379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0" y="0"/>
                </a:lnTo>
              </a:path>
            </a:pathLst>
          </a:custGeom>
          <a:ln w="535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8985999" y="276091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0" y="0"/>
                </a:lnTo>
              </a:path>
            </a:pathLst>
          </a:custGeom>
          <a:ln w="535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8985999" y="276804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0" y="0"/>
                </a:lnTo>
              </a:path>
            </a:pathLst>
          </a:custGeom>
          <a:ln w="535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8985999" y="277517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0" y="0"/>
                </a:lnTo>
              </a:path>
            </a:pathLst>
          </a:custGeom>
          <a:ln w="535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9245486" y="2715818"/>
            <a:ext cx="88900" cy="66040"/>
          </a:xfrm>
          <a:custGeom>
            <a:avLst/>
            <a:gdLst/>
            <a:ahLst/>
            <a:cxnLst/>
            <a:rect l="l" t="t" r="r" b="b"/>
            <a:pathLst>
              <a:path w="88900" h="66039">
                <a:moveTo>
                  <a:pt x="88506" y="65760"/>
                </a:moveTo>
                <a:lnTo>
                  <a:pt x="0" y="65760"/>
                </a:lnTo>
                <a:lnTo>
                  <a:pt x="0" y="0"/>
                </a:lnTo>
                <a:lnTo>
                  <a:pt x="88506" y="0"/>
                </a:lnTo>
                <a:lnTo>
                  <a:pt x="88506" y="65760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9259951" y="2374709"/>
            <a:ext cx="59690" cy="12700"/>
          </a:xfrm>
          <a:custGeom>
            <a:avLst/>
            <a:gdLst/>
            <a:ahLst/>
            <a:cxnLst/>
            <a:rect l="l" t="t" r="r" b="b"/>
            <a:pathLst>
              <a:path w="59690" h="12700">
                <a:moveTo>
                  <a:pt x="0" y="12293"/>
                </a:moveTo>
                <a:lnTo>
                  <a:pt x="59575" y="12293"/>
                </a:lnTo>
                <a:lnTo>
                  <a:pt x="59575" y="0"/>
                </a:lnTo>
                <a:lnTo>
                  <a:pt x="0" y="0"/>
                </a:lnTo>
                <a:lnTo>
                  <a:pt x="0" y="12293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9259125" y="2390279"/>
            <a:ext cx="61594" cy="19050"/>
          </a:xfrm>
          <a:custGeom>
            <a:avLst/>
            <a:gdLst/>
            <a:ahLst/>
            <a:cxnLst/>
            <a:rect l="l" t="t" r="r" b="b"/>
            <a:pathLst>
              <a:path w="61595" h="19050">
                <a:moveTo>
                  <a:pt x="0" y="19050"/>
                </a:moveTo>
                <a:lnTo>
                  <a:pt x="61214" y="19050"/>
                </a:lnTo>
                <a:lnTo>
                  <a:pt x="6121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9251263" y="2516479"/>
            <a:ext cx="77470" cy="46355"/>
          </a:xfrm>
          <a:custGeom>
            <a:avLst/>
            <a:gdLst/>
            <a:ahLst/>
            <a:cxnLst/>
            <a:rect l="l" t="t" r="r" b="b"/>
            <a:pathLst>
              <a:path w="77470" h="46355">
                <a:moveTo>
                  <a:pt x="0" y="45885"/>
                </a:moveTo>
                <a:lnTo>
                  <a:pt x="76949" y="45885"/>
                </a:lnTo>
                <a:lnTo>
                  <a:pt x="76949" y="0"/>
                </a:lnTo>
                <a:lnTo>
                  <a:pt x="0" y="0"/>
                </a:lnTo>
                <a:lnTo>
                  <a:pt x="0" y="45885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9246158" y="2626702"/>
            <a:ext cx="87630" cy="83185"/>
          </a:xfrm>
          <a:custGeom>
            <a:avLst/>
            <a:gdLst/>
            <a:ahLst/>
            <a:cxnLst/>
            <a:rect l="l" t="t" r="r" b="b"/>
            <a:pathLst>
              <a:path w="87629" h="83185">
                <a:moveTo>
                  <a:pt x="87172" y="0"/>
                </a:moveTo>
                <a:lnTo>
                  <a:pt x="0" y="0"/>
                </a:lnTo>
                <a:lnTo>
                  <a:pt x="0" y="83172"/>
                </a:lnTo>
                <a:lnTo>
                  <a:pt x="87172" y="83172"/>
                </a:lnTo>
                <a:lnTo>
                  <a:pt x="87172" y="0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9247657" y="2565654"/>
            <a:ext cx="84455" cy="61594"/>
          </a:xfrm>
          <a:custGeom>
            <a:avLst/>
            <a:gdLst/>
            <a:ahLst/>
            <a:cxnLst/>
            <a:rect l="l" t="t" r="r" b="b"/>
            <a:pathLst>
              <a:path w="84454" h="61594">
                <a:moveTo>
                  <a:pt x="84162" y="0"/>
                </a:moveTo>
                <a:lnTo>
                  <a:pt x="0" y="0"/>
                </a:lnTo>
                <a:lnTo>
                  <a:pt x="0" y="61048"/>
                </a:lnTo>
                <a:lnTo>
                  <a:pt x="84162" y="61048"/>
                </a:lnTo>
                <a:lnTo>
                  <a:pt x="84162" y="0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9253397" y="2473871"/>
            <a:ext cx="73025" cy="39370"/>
          </a:xfrm>
          <a:custGeom>
            <a:avLst/>
            <a:gdLst/>
            <a:ahLst/>
            <a:cxnLst/>
            <a:rect l="l" t="t" r="r" b="b"/>
            <a:pathLst>
              <a:path w="73025" h="39369">
                <a:moveTo>
                  <a:pt x="0" y="39331"/>
                </a:moveTo>
                <a:lnTo>
                  <a:pt x="72682" y="39331"/>
                </a:lnTo>
                <a:lnTo>
                  <a:pt x="72682" y="0"/>
                </a:lnTo>
                <a:lnTo>
                  <a:pt x="0" y="0"/>
                </a:lnTo>
                <a:lnTo>
                  <a:pt x="0" y="39331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9255861" y="2438463"/>
            <a:ext cx="67945" cy="30480"/>
          </a:xfrm>
          <a:custGeom>
            <a:avLst/>
            <a:gdLst/>
            <a:ahLst/>
            <a:cxnLst/>
            <a:rect l="l" t="t" r="r" b="b"/>
            <a:pathLst>
              <a:path w="67945" h="30480">
                <a:moveTo>
                  <a:pt x="0" y="30479"/>
                </a:moveTo>
                <a:lnTo>
                  <a:pt x="67767" y="30479"/>
                </a:lnTo>
                <a:lnTo>
                  <a:pt x="67767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9253740" y="2431529"/>
            <a:ext cx="72390" cy="5715"/>
          </a:xfrm>
          <a:custGeom>
            <a:avLst/>
            <a:gdLst/>
            <a:ahLst/>
            <a:cxnLst/>
            <a:rect l="l" t="t" r="r" b="b"/>
            <a:pathLst>
              <a:path w="72390" h="5714">
                <a:moveTo>
                  <a:pt x="71983" y="2184"/>
                </a:moveTo>
                <a:lnTo>
                  <a:pt x="0" y="2184"/>
                </a:lnTo>
                <a:lnTo>
                  <a:pt x="1066" y="5664"/>
                </a:lnTo>
                <a:lnTo>
                  <a:pt x="70916" y="5664"/>
                </a:lnTo>
                <a:lnTo>
                  <a:pt x="71983" y="2184"/>
                </a:lnTo>
                <a:close/>
              </a:path>
              <a:path w="72390" h="5714">
                <a:moveTo>
                  <a:pt x="68237" y="0"/>
                </a:moveTo>
                <a:lnTo>
                  <a:pt x="3746" y="0"/>
                </a:lnTo>
                <a:lnTo>
                  <a:pt x="3746" y="2184"/>
                </a:lnTo>
                <a:lnTo>
                  <a:pt x="68237" y="2184"/>
                </a:lnTo>
                <a:lnTo>
                  <a:pt x="68237" y="0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9257500" y="2411590"/>
            <a:ext cx="64769" cy="24765"/>
          </a:xfrm>
          <a:custGeom>
            <a:avLst/>
            <a:gdLst/>
            <a:ahLst/>
            <a:cxnLst/>
            <a:rect l="l" t="t" r="r" b="b"/>
            <a:pathLst>
              <a:path w="64770" h="24764">
                <a:moveTo>
                  <a:pt x="0" y="24587"/>
                </a:moveTo>
                <a:lnTo>
                  <a:pt x="64490" y="24587"/>
                </a:lnTo>
                <a:lnTo>
                  <a:pt x="64490" y="0"/>
                </a:lnTo>
                <a:lnTo>
                  <a:pt x="0" y="0"/>
                </a:lnTo>
                <a:lnTo>
                  <a:pt x="0" y="24587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9251289" y="2463482"/>
            <a:ext cx="77470" cy="5715"/>
          </a:xfrm>
          <a:custGeom>
            <a:avLst/>
            <a:gdLst/>
            <a:ahLst/>
            <a:cxnLst/>
            <a:rect l="l" t="t" r="r" b="b"/>
            <a:pathLst>
              <a:path w="77470" h="5714">
                <a:moveTo>
                  <a:pt x="76898" y="3009"/>
                </a:moveTo>
                <a:lnTo>
                  <a:pt x="0" y="3009"/>
                </a:lnTo>
                <a:lnTo>
                  <a:pt x="825" y="5676"/>
                </a:lnTo>
                <a:lnTo>
                  <a:pt x="76085" y="5676"/>
                </a:lnTo>
                <a:lnTo>
                  <a:pt x="76898" y="3009"/>
                </a:lnTo>
                <a:close/>
              </a:path>
              <a:path w="77470" h="5714">
                <a:moveTo>
                  <a:pt x="72339" y="0"/>
                </a:moveTo>
                <a:lnTo>
                  <a:pt x="4571" y="0"/>
                </a:lnTo>
                <a:lnTo>
                  <a:pt x="4571" y="3009"/>
                </a:lnTo>
                <a:lnTo>
                  <a:pt x="72339" y="3009"/>
                </a:lnTo>
                <a:lnTo>
                  <a:pt x="72339" y="0"/>
                </a:lnTo>
                <a:close/>
              </a:path>
            </a:pathLst>
          </a:custGeom>
          <a:solidFill>
            <a:srgbClr val="33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9255861" y="2455665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767" y="0"/>
                </a:lnTo>
              </a:path>
            </a:pathLst>
          </a:custGeom>
          <a:ln w="567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9255379" y="2399563"/>
            <a:ext cx="69215" cy="5715"/>
          </a:xfrm>
          <a:custGeom>
            <a:avLst/>
            <a:gdLst/>
            <a:ahLst/>
            <a:cxnLst/>
            <a:rect l="l" t="t" r="r" b="b"/>
            <a:pathLst>
              <a:path w="69215" h="5714">
                <a:moveTo>
                  <a:pt x="68706" y="4648"/>
                </a:moveTo>
                <a:lnTo>
                  <a:pt x="0" y="4648"/>
                </a:lnTo>
                <a:lnTo>
                  <a:pt x="317" y="5676"/>
                </a:lnTo>
                <a:lnTo>
                  <a:pt x="68402" y="5676"/>
                </a:lnTo>
                <a:lnTo>
                  <a:pt x="68706" y="4648"/>
                </a:lnTo>
                <a:close/>
              </a:path>
              <a:path w="69215" h="5714">
                <a:moveTo>
                  <a:pt x="64960" y="0"/>
                </a:moveTo>
                <a:lnTo>
                  <a:pt x="3746" y="0"/>
                </a:lnTo>
                <a:lnTo>
                  <a:pt x="3746" y="4648"/>
                </a:lnTo>
                <a:lnTo>
                  <a:pt x="64960" y="4648"/>
                </a:lnTo>
                <a:lnTo>
                  <a:pt x="64960" y="0"/>
                </a:lnTo>
                <a:close/>
              </a:path>
            </a:pathLst>
          </a:custGeom>
          <a:solidFill>
            <a:srgbClr val="33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9258871" y="2388908"/>
            <a:ext cx="62230" cy="5715"/>
          </a:xfrm>
          <a:custGeom>
            <a:avLst/>
            <a:gdLst/>
            <a:ahLst/>
            <a:cxnLst/>
            <a:rect l="l" t="t" r="r" b="b"/>
            <a:pathLst>
              <a:path w="62229" h="5714">
                <a:moveTo>
                  <a:pt x="61467" y="1371"/>
                </a:moveTo>
                <a:lnTo>
                  <a:pt x="253" y="1371"/>
                </a:lnTo>
                <a:lnTo>
                  <a:pt x="253" y="5676"/>
                </a:lnTo>
                <a:lnTo>
                  <a:pt x="61467" y="5676"/>
                </a:lnTo>
                <a:lnTo>
                  <a:pt x="61467" y="1371"/>
                </a:lnTo>
                <a:close/>
              </a:path>
              <a:path w="62229" h="5714">
                <a:moveTo>
                  <a:pt x="61734" y="0"/>
                </a:moveTo>
                <a:lnTo>
                  <a:pt x="0" y="0"/>
                </a:lnTo>
                <a:lnTo>
                  <a:pt x="406" y="1371"/>
                </a:lnTo>
                <a:lnTo>
                  <a:pt x="61315" y="1371"/>
                </a:lnTo>
                <a:lnTo>
                  <a:pt x="61734" y="0"/>
                </a:lnTo>
                <a:close/>
              </a:path>
            </a:pathLst>
          </a:custGeom>
          <a:solidFill>
            <a:srgbClr val="33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9257017" y="2378265"/>
            <a:ext cx="66040" cy="5715"/>
          </a:xfrm>
          <a:custGeom>
            <a:avLst/>
            <a:gdLst/>
            <a:ahLst/>
            <a:cxnLst/>
            <a:rect l="l" t="t" r="r" b="b"/>
            <a:pathLst>
              <a:path w="66040" h="5714">
                <a:moveTo>
                  <a:pt x="65430" y="4648"/>
                </a:moveTo>
                <a:lnTo>
                  <a:pt x="0" y="4648"/>
                </a:lnTo>
                <a:lnTo>
                  <a:pt x="317" y="5676"/>
                </a:lnTo>
                <a:lnTo>
                  <a:pt x="65125" y="5676"/>
                </a:lnTo>
                <a:lnTo>
                  <a:pt x="65430" y="4648"/>
                </a:lnTo>
                <a:close/>
              </a:path>
              <a:path w="66040" h="5714">
                <a:moveTo>
                  <a:pt x="62509" y="0"/>
                </a:moveTo>
                <a:lnTo>
                  <a:pt x="2933" y="0"/>
                </a:lnTo>
                <a:lnTo>
                  <a:pt x="2933" y="4648"/>
                </a:lnTo>
                <a:lnTo>
                  <a:pt x="62509" y="4648"/>
                </a:lnTo>
                <a:lnTo>
                  <a:pt x="62509" y="0"/>
                </a:lnTo>
                <a:close/>
              </a:path>
            </a:pathLst>
          </a:custGeom>
          <a:solidFill>
            <a:srgbClr val="33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9246146" y="2636767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172" y="0"/>
                </a:lnTo>
              </a:path>
            </a:pathLst>
          </a:custGeom>
          <a:ln w="567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9246146" y="2647422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172" y="0"/>
                </a:lnTo>
              </a:path>
            </a:pathLst>
          </a:custGeom>
          <a:ln w="567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9247657" y="2615457"/>
            <a:ext cx="84455" cy="0"/>
          </a:xfrm>
          <a:custGeom>
            <a:avLst/>
            <a:gdLst/>
            <a:ahLst/>
            <a:cxnLst/>
            <a:rect l="l" t="t" r="r" b="b"/>
            <a:pathLst>
              <a:path w="84454">
                <a:moveTo>
                  <a:pt x="0" y="0"/>
                </a:moveTo>
                <a:lnTo>
                  <a:pt x="84162" y="0"/>
                </a:lnTo>
              </a:path>
            </a:pathLst>
          </a:custGeom>
          <a:ln w="567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9247657" y="2604801"/>
            <a:ext cx="84455" cy="0"/>
          </a:xfrm>
          <a:custGeom>
            <a:avLst/>
            <a:gdLst/>
            <a:ahLst/>
            <a:cxnLst/>
            <a:rect l="l" t="t" r="r" b="b"/>
            <a:pathLst>
              <a:path w="84454">
                <a:moveTo>
                  <a:pt x="0" y="0"/>
                </a:moveTo>
                <a:lnTo>
                  <a:pt x="84162" y="0"/>
                </a:lnTo>
              </a:path>
            </a:pathLst>
          </a:custGeom>
          <a:ln w="567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9247657" y="2594146"/>
            <a:ext cx="84455" cy="0"/>
          </a:xfrm>
          <a:custGeom>
            <a:avLst/>
            <a:gdLst/>
            <a:ahLst/>
            <a:cxnLst/>
            <a:rect l="l" t="t" r="r" b="b"/>
            <a:pathLst>
              <a:path w="84454">
                <a:moveTo>
                  <a:pt x="0" y="0"/>
                </a:moveTo>
                <a:lnTo>
                  <a:pt x="84162" y="0"/>
                </a:lnTo>
              </a:path>
            </a:pathLst>
          </a:custGeom>
          <a:ln w="567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9247657" y="2583503"/>
            <a:ext cx="84455" cy="0"/>
          </a:xfrm>
          <a:custGeom>
            <a:avLst/>
            <a:gdLst/>
            <a:ahLst/>
            <a:cxnLst/>
            <a:rect l="l" t="t" r="r" b="b"/>
            <a:pathLst>
              <a:path w="84454">
                <a:moveTo>
                  <a:pt x="0" y="0"/>
                </a:moveTo>
                <a:lnTo>
                  <a:pt x="84162" y="0"/>
                </a:lnTo>
              </a:path>
            </a:pathLst>
          </a:custGeom>
          <a:ln w="567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9247657" y="2572848"/>
            <a:ext cx="84455" cy="0"/>
          </a:xfrm>
          <a:custGeom>
            <a:avLst/>
            <a:gdLst/>
            <a:ahLst/>
            <a:cxnLst/>
            <a:rect l="l" t="t" r="r" b="b"/>
            <a:pathLst>
              <a:path w="84454">
                <a:moveTo>
                  <a:pt x="0" y="0"/>
                </a:moveTo>
                <a:lnTo>
                  <a:pt x="84162" y="0"/>
                </a:lnTo>
              </a:path>
            </a:pathLst>
          </a:custGeom>
          <a:ln w="567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9251263" y="2551537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6949" y="0"/>
                </a:lnTo>
              </a:path>
            </a:pathLst>
          </a:custGeom>
          <a:ln w="567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9251263" y="2540882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6949" y="0"/>
                </a:lnTo>
              </a:path>
            </a:pathLst>
          </a:custGeom>
          <a:ln w="567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9251263" y="2530246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6949" y="0"/>
                </a:lnTo>
              </a:path>
            </a:pathLst>
          </a:custGeom>
          <a:ln w="5664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9251175" y="2519578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27" y="0"/>
                </a:lnTo>
              </a:path>
            </a:pathLst>
          </a:custGeom>
          <a:ln w="5664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9253397" y="2498274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682" y="0"/>
                </a:lnTo>
              </a:path>
            </a:pathLst>
          </a:custGeom>
          <a:ln w="567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9253397" y="2487631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682" y="0"/>
                </a:lnTo>
              </a:path>
            </a:pathLst>
          </a:custGeom>
          <a:ln w="567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9253397" y="2476976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682" y="0"/>
                </a:lnTo>
              </a:path>
            </a:pathLst>
          </a:custGeom>
          <a:ln w="567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9255861" y="2445010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767" y="0"/>
                </a:lnTo>
              </a:path>
            </a:pathLst>
          </a:custGeom>
          <a:ln w="567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9257500" y="2423712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490" y="0"/>
                </a:lnTo>
              </a:path>
            </a:pathLst>
          </a:custGeom>
          <a:ln w="567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9257220" y="2410218"/>
            <a:ext cx="65405" cy="5715"/>
          </a:xfrm>
          <a:custGeom>
            <a:avLst/>
            <a:gdLst/>
            <a:ahLst/>
            <a:cxnLst/>
            <a:rect l="l" t="t" r="r" b="b"/>
            <a:pathLst>
              <a:path w="65404" h="5714">
                <a:moveTo>
                  <a:pt x="64757" y="1371"/>
                </a:moveTo>
                <a:lnTo>
                  <a:pt x="266" y="1371"/>
                </a:lnTo>
                <a:lnTo>
                  <a:pt x="266" y="5676"/>
                </a:lnTo>
                <a:lnTo>
                  <a:pt x="64757" y="5676"/>
                </a:lnTo>
                <a:lnTo>
                  <a:pt x="64757" y="1371"/>
                </a:lnTo>
                <a:close/>
              </a:path>
              <a:path w="65404" h="5714">
                <a:moveTo>
                  <a:pt x="65023" y="0"/>
                </a:moveTo>
                <a:lnTo>
                  <a:pt x="0" y="0"/>
                </a:lnTo>
                <a:lnTo>
                  <a:pt x="431" y="1371"/>
                </a:lnTo>
                <a:lnTo>
                  <a:pt x="64604" y="1371"/>
                </a:lnTo>
                <a:lnTo>
                  <a:pt x="65023" y="0"/>
                </a:lnTo>
                <a:close/>
              </a:path>
            </a:pathLst>
          </a:custGeom>
          <a:solidFill>
            <a:srgbClr val="33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9246146" y="2658078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172" y="0"/>
                </a:lnTo>
              </a:path>
            </a:pathLst>
          </a:custGeom>
          <a:ln w="567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9246146" y="2668720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172" y="0"/>
                </a:lnTo>
              </a:path>
            </a:pathLst>
          </a:custGeom>
          <a:ln w="567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9246146" y="2679382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172" y="0"/>
                </a:lnTo>
              </a:path>
            </a:pathLst>
          </a:custGeom>
          <a:ln w="5664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9246146" y="2690037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172" y="0"/>
                </a:lnTo>
              </a:path>
            </a:pathLst>
          </a:custGeom>
          <a:ln w="5664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9246146" y="2700693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172" y="0"/>
                </a:lnTo>
              </a:path>
            </a:pathLst>
          </a:custGeom>
          <a:ln w="5664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9245486" y="272526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506" y="0"/>
                </a:lnTo>
              </a:path>
            </a:pathLst>
          </a:custGeom>
          <a:ln w="5664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9245486" y="2736742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506" y="0"/>
                </a:lnTo>
              </a:path>
            </a:pathLst>
          </a:custGeom>
          <a:ln w="567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9245486" y="274821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506" y="0"/>
                </a:lnTo>
              </a:path>
            </a:pathLst>
          </a:custGeom>
          <a:ln w="567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9245486" y="2759678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506" y="0"/>
                </a:lnTo>
              </a:path>
            </a:pathLst>
          </a:custGeom>
          <a:ln w="567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9245486" y="277116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506" y="0"/>
                </a:lnTo>
              </a:path>
            </a:pathLst>
          </a:custGeom>
          <a:ln w="5664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9264319" y="2373909"/>
            <a:ext cx="0" cy="407670"/>
          </a:xfrm>
          <a:custGeom>
            <a:avLst/>
            <a:gdLst/>
            <a:ahLst/>
            <a:cxnLst/>
            <a:rect l="l" t="t" r="r" b="b"/>
            <a:pathLst>
              <a:path h="407669">
                <a:moveTo>
                  <a:pt x="0" y="0"/>
                </a:moveTo>
                <a:lnTo>
                  <a:pt x="0" y="40767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9283662" y="2373909"/>
            <a:ext cx="0" cy="407670"/>
          </a:xfrm>
          <a:custGeom>
            <a:avLst/>
            <a:gdLst/>
            <a:ahLst/>
            <a:cxnLst/>
            <a:rect l="l" t="t" r="r" b="b"/>
            <a:pathLst>
              <a:path h="407669">
                <a:moveTo>
                  <a:pt x="0" y="0"/>
                </a:moveTo>
                <a:lnTo>
                  <a:pt x="0" y="40767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9295593" y="2373909"/>
            <a:ext cx="0" cy="407670"/>
          </a:xfrm>
          <a:custGeom>
            <a:avLst/>
            <a:gdLst/>
            <a:ahLst/>
            <a:cxnLst/>
            <a:rect l="l" t="t" r="r" b="b"/>
            <a:pathLst>
              <a:path h="407669">
                <a:moveTo>
                  <a:pt x="0" y="0"/>
                </a:moveTo>
                <a:lnTo>
                  <a:pt x="0" y="40767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9314942" y="2373909"/>
            <a:ext cx="0" cy="407670"/>
          </a:xfrm>
          <a:custGeom>
            <a:avLst/>
            <a:gdLst/>
            <a:ahLst/>
            <a:cxnLst/>
            <a:rect l="l" t="t" r="r" b="b"/>
            <a:pathLst>
              <a:path h="407669">
                <a:moveTo>
                  <a:pt x="0" y="0"/>
                </a:moveTo>
                <a:lnTo>
                  <a:pt x="0" y="40767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9244253" y="2713564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0957" y="0"/>
                </a:lnTo>
              </a:path>
            </a:pathLst>
          </a:custGeom>
          <a:ln w="7378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9244050" y="2623419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376" y="0"/>
                </a:lnTo>
              </a:path>
            </a:pathLst>
          </a:custGeom>
          <a:ln w="8191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9245548" y="2562371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79" y="0"/>
                </a:lnTo>
              </a:path>
            </a:pathLst>
          </a:custGeom>
          <a:ln w="8191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9248826" y="2509100"/>
            <a:ext cx="81915" cy="8255"/>
          </a:xfrm>
          <a:custGeom>
            <a:avLst/>
            <a:gdLst/>
            <a:ahLst/>
            <a:cxnLst/>
            <a:rect l="l" t="t" r="r" b="b"/>
            <a:pathLst>
              <a:path w="81915" h="8255">
                <a:moveTo>
                  <a:pt x="81813" y="0"/>
                </a:moveTo>
                <a:lnTo>
                  <a:pt x="0" y="0"/>
                </a:lnTo>
                <a:lnTo>
                  <a:pt x="2514" y="8191"/>
                </a:lnTo>
                <a:lnTo>
                  <a:pt x="79298" y="8191"/>
                </a:lnTo>
                <a:lnTo>
                  <a:pt x="81813" y="0"/>
                </a:lnTo>
                <a:close/>
              </a:path>
            </a:pathLst>
          </a:custGeom>
          <a:solidFill>
            <a:srgbClr val="115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9251289" y="2466492"/>
            <a:ext cx="77470" cy="8255"/>
          </a:xfrm>
          <a:custGeom>
            <a:avLst/>
            <a:gdLst/>
            <a:ahLst/>
            <a:cxnLst/>
            <a:rect l="l" t="t" r="r" b="b"/>
            <a:pathLst>
              <a:path w="77470" h="8255">
                <a:moveTo>
                  <a:pt x="76898" y="0"/>
                </a:moveTo>
                <a:lnTo>
                  <a:pt x="0" y="0"/>
                </a:lnTo>
                <a:lnTo>
                  <a:pt x="2514" y="8191"/>
                </a:lnTo>
                <a:lnTo>
                  <a:pt x="74383" y="8191"/>
                </a:lnTo>
                <a:lnTo>
                  <a:pt x="76898" y="0"/>
                </a:lnTo>
                <a:close/>
              </a:path>
            </a:pathLst>
          </a:custGeom>
          <a:solidFill>
            <a:srgbClr val="115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9253740" y="2433713"/>
            <a:ext cx="72390" cy="8255"/>
          </a:xfrm>
          <a:custGeom>
            <a:avLst/>
            <a:gdLst/>
            <a:ahLst/>
            <a:cxnLst/>
            <a:rect l="l" t="t" r="r" b="b"/>
            <a:pathLst>
              <a:path w="72390" h="8255">
                <a:moveTo>
                  <a:pt x="71983" y="0"/>
                </a:moveTo>
                <a:lnTo>
                  <a:pt x="0" y="0"/>
                </a:lnTo>
                <a:lnTo>
                  <a:pt x="2514" y="8191"/>
                </a:lnTo>
                <a:lnTo>
                  <a:pt x="69469" y="8191"/>
                </a:lnTo>
                <a:lnTo>
                  <a:pt x="71983" y="0"/>
                </a:lnTo>
                <a:close/>
              </a:path>
            </a:pathLst>
          </a:custGeom>
          <a:solidFill>
            <a:srgbClr val="115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9255379" y="2404211"/>
            <a:ext cx="69215" cy="8255"/>
          </a:xfrm>
          <a:custGeom>
            <a:avLst/>
            <a:gdLst/>
            <a:ahLst/>
            <a:cxnLst/>
            <a:rect l="l" t="t" r="r" b="b"/>
            <a:pathLst>
              <a:path w="69215" h="8255">
                <a:moveTo>
                  <a:pt x="68706" y="0"/>
                </a:moveTo>
                <a:lnTo>
                  <a:pt x="0" y="0"/>
                </a:lnTo>
                <a:lnTo>
                  <a:pt x="2514" y="8191"/>
                </a:lnTo>
                <a:lnTo>
                  <a:pt x="66192" y="8191"/>
                </a:lnTo>
                <a:lnTo>
                  <a:pt x="68706" y="0"/>
                </a:lnTo>
                <a:close/>
              </a:path>
            </a:pathLst>
          </a:custGeom>
          <a:solidFill>
            <a:srgbClr val="115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9257017" y="2382913"/>
            <a:ext cx="66040" cy="8255"/>
          </a:xfrm>
          <a:custGeom>
            <a:avLst/>
            <a:gdLst/>
            <a:ahLst/>
            <a:cxnLst/>
            <a:rect l="l" t="t" r="r" b="b"/>
            <a:pathLst>
              <a:path w="66040" h="8255">
                <a:moveTo>
                  <a:pt x="65430" y="0"/>
                </a:moveTo>
                <a:lnTo>
                  <a:pt x="0" y="0"/>
                </a:lnTo>
                <a:lnTo>
                  <a:pt x="1854" y="6007"/>
                </a:lnTo>
                <a:lnTo>
                  <a:pt x="2260" y="7378"/>
                </a:lnTo>
                <a:lnTo>
                  <a:pt x="2527" y="8191"/>
                </a:lnTo>
                <a:lnTo>
                  <a:pt x="62915" y="8191"/>
                </a:lnTo>
                <a:lnTo>
                  <a:pt x="65430" y="0"/>
                </a:lnTo>
                <a:close/>
              </a:path>
            </a:pathLst>
          </a:custGeom>
          <a:solidFill>
            <a:srgbClr val="115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9271241" y="257284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66" y="0"/>
                </a:lnTo>
              </a:path>
            </a:pathLst>
          </a:custGeom>
          <a:ln w="567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9266758" y="253024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66" y="0"/>
                </a:lnTo>
              </a:path>
            </a:pathLst>
          </a:custGeom>
          <a:ln w="5664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9296831" y="248763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66" y="0"/>
                </a:lnTo>
              </a:path>
            </a:pathLst>
          </a:custGeom>
          <a:ln w="567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9266478" y="242387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66" y="0"/>
                </a:lnTo>
              </a:path>
            </a:pathLst>
          </a:custGeom>
          <a:ln w="567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9300235" y="240188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66" y="0"/>
                </a:lnTo>
              </a:path>
            </a:pathLst>
          </a:custGeom>
          <a:ln w="4648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9302165" y="259414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66" y="0"/>
                </a:lnTo>
              </a:path>
            </a:pathLst>
          </a:custGeom>
          <a:ln w="567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9268676" y="263676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66" y="0"/>
                </a:lnTo>
              </a:path>
            </a:pathLst>
          </a:custGeom>
          <a:ln w="567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9306331" y="266872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91" y="0"/>
                </a:lnTo>
              </a:path>
            </a:pathLst>
          </a:custGeom>
          <a:ln w="567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9326588" y="266872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642" y="0"/>
                </a:lnTo>
              </a:path>
            </a:pathLst>
          </a:custGeom>
          <a:ln w="567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9316173" y="270069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91" y="0"/>
                </a:lnTo>
              </a:path>
            </a:pathLst>
          </a:custGeom>
          <a:ln w="5664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9267837" y="274818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91" y="0"/>
                </a:lnTo>
              </a:path>
            </a:pathLst>
          </a:custGeom>
          <a:ln w="567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9301619" y="272526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91" y="0"/>
                </a:lnTo>
              </a:path>
            </a:pathLst>
          </a:custGeom>
          <a:ln w="5664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9266211" y="267908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91" y="0"/>
                </a:lnTo>
              </a:path>
            </a:pathLst>
          </a:custGeom>
          <a:ln w="567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9249778" y="2658078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642" y="0"/>
                </a:lnTo>
              </a:path>
            </a:pathLst>
          </a:custGeom>
          <a:ln w="5676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9296717" y="270069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55" y="0"/>
                </a:lnTo>
              </a:path>
            </a:pathLst>
          </a:custGeom>
          <a:ln w="5664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9252445" y="259414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42" y="0"/>
                </a:lnTo>
              </a:path>
            </a:pathLst>
          </a:custGeom>
          <a:ln w="5676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9271787" y="248763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55" y="0"/>
                </a:lnTo>
              </a:path>
            </a:pathLst>
          </a:custGeom>
          <a:ln w="5676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9284893" y="242371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74" y="0"/>
                </a:lnTo>
              </a:path>
            </a:pathLst>
          </a:custGeom>
          <a:ln w="5676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9296819" y="274818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74" y="0"/>
                </a:lnTo>
              </a:path>
            </a:pathLst>
          </a:custGeom>
          <a:ln w="5676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9296819" y="2530246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642" y="0"/>
                </a:lnTo>
              </a:path>
            </a:pathLst>
          </a:custGeom>
          <a:ln w="5664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9272638" y="265807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778" y="0"/>
                </a:lnTo>
              </a:path>
            </a:pathLst>
          </a:custGeom>
          <a:ln w="5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9304388" y="254088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778" y="0"/>
                </a:lnTo>
              </a:path>
            </a:pathLst>
          </a:custGeom>
          <a:ln w="5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9266504" y="245566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778" y="0"/>
                </a:lnTo>
              </a:path>
            </a:pathLst>
          </a:custGeom>
          <a:ln w="5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9248826" y="274818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778" y="0"/>
                </a:lnTo>
              </a:path>
            </a:pathLst>
          </a:custGeom>
          <a:ln w="5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9302762" y="277109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778" y="0"/>
                </a:lnTo>
              </a:path>
            </a:pathLst>
          </a:custGeom>
          <a:ln w="5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9304820" y="244501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778" y="0"/>
                </a:lnTo>
              </a:path>
            </a:pathLst>
          </a:custGeom>
          <a:ln w="567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9269907" y="240183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54" y="0"/>
                </a:lnTo>
              </a:path>
            </a:pathLst>
          </a:custGeom>
          <a:ln w="50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9264230" y="2359558"/>
            <a:ext cx="51435" cy="8255"/>
          </a:xfrm>
          <a:custGeom>
            <a:avLst/>
            <a:gdLst/>
            <a:ahLst/>
            <a:cxnLst/>
            <a:rect l="l" t="t" r="r" b="b"/>
            <a:pathLst>
              <a:path w="51434" h="8255">
                <a:moveTo>
                  <a:pt x="51015" y="0"/>
                </a:moveTo>
                <a:lnTo>
                  <a:pt x="0" y="0"/>
                </a:lnTo>
                <a:lnTo>
                  <a:pt x="2514" y="8191"/>
                </a:lnTo>
                <a:lnTo>
                  <a:pt x="48501" y="8191"/>
                </a:lnTo>
                <a:lnTo>
                  <a:pt x="51015" y="0"/>
                </a:lnTo>
                <a:close/>
              </a:path>
            </a:pathLst>
          </a:custGeom>
          <a:solidFill>
            <a:srgbClr val="115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9268294" y="2352039"/>
            <a:ext cx="43180" cy="8255"/>
          </a:xfrm>
          <a:custGeom>
            <a:avLst/>
            <a:gdLst/>
            <a:ahLst/>
            <a:cxnLst/>
            <a:rect l="l" t="t" r="r" b="b"/>
            <a:pathLst>
              <a:path w="43179" h="8255">
                <a:moveTo>
                  <a:pt x="42900" y="0"/>
                </a:moveTo>
                <a:lnTo>
                  <a:pt x="0" y="0"/>
                </a:lnTo>
                <a:lnTo>
                  <a:pt x="2514" y="8191"/>
                </a:lnTo>
                <a:lnTo>
                  <a:pt x="40386" y="8191"/>
                </a:lnTo>
                <a:lnTo>
                  <a:pt x="42900" y="0"/>
                </a:lnTo>
                <a:close/>
              </a:path>
            </a:pathLst>
          </a:custGeom>
          <a:solidFill>
            <a:srgbClr val="115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9271837" y="2343848"/>
            <a:ext cx="36195" cy="8255"/>
          </a:xfrm>
          <a:custGeom>
            <a:avLst/>
            <a:gdLst/>
            <a:ahLst/>
            <a:cxnLst/>
            <a:rect l="l" t="t" r="r" b="b"/>
            <a:pathLst>
              <a:path w="36195" h="8255">
                <a:moveTo>
                  <a:pt x="35801" y="0"/>
                </a:moveTo>
                <a:lnTo>
                  <a:pt x="0" y="0"/>
                </a:lnTo>
                <a:lnTo>
                  <a:pt x="2514" y="8191"/>
                </a:lnTo>
                <a:lnTo>
                  <a:pt x="33286" y="8191"/>
                </a:lnTo>
                <a:lnTo>
                  <a:pt x="35801" y="0"/>
                </a:lnTo>
                <a:close/>
              </a:path>
            </a:pathLst>
          </a:custGeom>
          <a:solidFill>
            <a:srgbClr val="115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9274759" y="2335657"/>
            <a:ext cx="30480" cy="8255"/>
          </a:xfrm>
          <a:custGeom>
            <a:avLst/>
            <a:gdLst/>
            <a:ahLst/>
            <a:cxnLst/>
            <a:rect l="l" t="t" r="r" b="b"/>
            <a:pathLst>
              <a:path w="30479" h="8255">
                <a:moveTo>
                  <a:pt x="29959" y="0"/>
                </a:moveTo>
                <a:lnTo>
                  <a:pt x="0" y="0"/>
                </a:lnTo>
                <a:lnTo>
                  <a:pt x="2514" y="8191"/>
                </a:lnTo>
                <a:lnTo>
                  <a:pt x="27444" y="8191"/>
                </a:lnTo>
                <a:lnTo>
                  <a:pt x="29959" y="0"/>
                </a:lnTo>
                <a:close/>
              </a:path>
            </a:pathLst>
          </a:custGeom>
          <a:solidFill>
            <a:srgbClr val="115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9257855" y="2367343"/>
            <a:ext cx="64135" cy="8255"/>
          </a:xfrm>
          <a:custGeom>
            <a:avLst/>
            <a:gdLst/>
            <a:ahLst/>
            <a:cxnLst/>
            <a:rect l="l" t="t" r="r" b="b"/>
            <a:pathLst>
              <a:path w="64134" h="8255">
                <a:moveTo>
                  <a:pt x="63779" y="0"/>
                </a:moveTo>
                <a:lnTo>
                  <a:pt x="0" y="0"/>
                </a:lnTo>
                <a:lnTo>
                  <a:pt x="2501" y="8191"/>
                </a:lnTo>
                <a:lnTo>
                  <a:pt x="61264" y="8191"/>
                </a:lnTo>
                <a:lnTo>
                  <a:pt x="63779" y="0"/>
                </a:lnTo>
                <a:close/>
              </a:path>
            </a:pathLst>
          </a:custGeom>
          <a:solidFill>
            <a:srgbClr val="115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9282442" y="2314333"/>
            <a:ext cx="10160" cy="22860"/>
          </a:xfrm>
          <a:custGeom>
            <a:avLst/>
            <a:gdLst/>
            <a:ahLst/>
            <a:cxnLst/>
            <a:rect l="l" t="t" r="r" b="b"/>
            <a:pathLst>
              <a:path w="10159" h="22860">
                <a:moveTo>
                  <a:pt x="2095" y="0"/>
                </a:moveTo>
                <a:lnTo>
                  <a:pt x="3378" y="14655"/>
                </a:lnTo>
                <a:lnTo>
                  <a:pt x="0" y="21615"/>
                </a:lnTo>
                <a:lnTo>
                  <a:pt x="9677" y="22796"/>
                </a:lnTo>
                <a:lnTo>
                  <a:pt x="7607" y="1587"/>
                </a:lnTo>
                <a:lnTo>
                  <a:pt x="2095" y="0"/>
                </a:lnTo>
                <a:close/>
              </a:path>
            </a:pathLst>
          </a:custGeom>
          <a:solidFill>
            <a:srgbClr val="115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9287357" y="2314333"/>
            <a:ext cx="10160" cy="22860"/>
          </a:xfrm>
          <a:custGeom>
            <a:avLst/>
            <a:gdLst/>
            <a:ahLst/>
            <a:cxnLst/>
            <a:rect l="l" t="t" r="r" b="b"/>
            <a:pathLst>
              <a:path w="10159" h="22860">
                <a:moveTo>
                  <a:pt x="7581" y="0"/>
                </a:moveTo>
                <a:lnTo>
                  <a:pt x="2070" y="1587"/>
                </a:lnTo>
                <a:lnTo>
                  <a:pt x="0" y="22796"/>
                </a:lnTo>
                <a:lnTo>
                  <a:pt x="9677" y="21615"/>
                </a:lnTo>
                <a:lnTo>
                  <a:pt x="6299" y="14655"/>
                </a:lnTo>
                <a:lnTo>
                  <a:pt x="7581" y="0"/>
                </a:lnTo>
                <a:close/>
              </a:path>
            </a:pathLst>
          </a:custGeom>
          <a:solidFill>
            <a:srgbClr val="115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9288398" y="230274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67" y="0"/>
                </a:lnTo>
              </a:path>
            </a:pathLst>
          </a:custGeom>
          <a:ln w="30594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9105734" y="2704280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717" y="0"/>
                </a:lnTo>
              </a:path>
            </a:pathLst>
          </a:custGeom>
          <a:ln w="15684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9104452" y="2703906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6910" y="0"/>
                </a:lnTo>
              </a:path>
            </a:pathLst>
          </a:custGeom>
          <a:ln w="3175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9136900" y="270568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01" y="0"/>
                </a:lnTo>
              </a:path>
            </a:pathLst>
          </a:custGeom>
          <a:ln w="16967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9155150" y="270568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01" y="0"/>
                </a:lnTo>
              </a:path>
            </a:pathLst>
          </a:custGeom>
          <a:ln w="16967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9118651" y="270568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01" y="0"/>
                </a:lnTo>
              </a:path>
            </a:pathLst>
          </a:custGeom>
          <a:ln w="16967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9173400" y="270568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01" y="0"/>
                </a:lnTo>
              </a:path>
            </a:pathLst>
          </a:custGeom>
          <a:ln w="16967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9191650" y="270568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01" y="0"/>
                </a:lnTo>
              </a:path>
            </a:pathLst>
          </a:custGeom>
          <a:ln w="16967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9209900" y="270568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01" y="0"/>
                </a:lnTo>
              </a:path>
            </a:pathLst>
          </a:custGeom>
          <a:ln w="16967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9228149" y="270568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01" y="0"/>
                </a:lnTo>
              </a:path>
            </a:pathLst>
          </a:custGeom>
          <a:ln w="16967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9246413" y="270568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01" y="0"/>
                </a:lnTo>
              </a:path>
            </a:pathLst>
          </a:custGeom>
          <a:ln w="16967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9264662" y="270568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01" y="0"/>
                </a:lnTo>
              </a:path>
            </a:pathLst>
          </a:custGeom>
          <a:ln w="16967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9148470" y="2706446"/>
            <a:ext cx="90805" cy="20955"/>
          </a:xfrm>
          <a:custGeom>
            <a:avLst/>
            <a:gdLst/>
            <a:ahLst/>
            <a:cxnLst/>
            <a:rect l="l" t="t" r="r" b="b"/>
            <a:pathLst>
              <a:path w="90804" h="20955">
                <a:moveTo>
                  <a:pt x="45288" y="0"/>
                </a:moveTo>
                <a:lnTo>
                  <a:pt x="27662" y="820"/>
                </a:lnTo>
                <a:lnTo>
                  <a:pt x="13266" y="3059"/>
                </a:lnTo>
                <a:lnTo>
                  <a:pt x="3559" y="6381"/>
                </a:lnTo>
                <a:lnTo>
                  <a:pt x="0" y="10452"/>
                </a:lnTo>
                <a:lnTo>
                  <a:pt x="3559" y="14523"/>
                </a:lnTo>
                <a:lnTo>
                  <a:pt x="13266" y="17845"/>
                </a:lnTo>
                <a:lnTo>
                  <a:pt x="27662" y="20083"/>
                </a:lnTo>
                <a:lnTo>
                  <a:pt x="45288" y="20904"/>
                </a:lnTo>
                <a:lnTo>
                  <a:pt x="62914" y="20083"/>
                </a:lnTo>
                <a:lnTo>
                  <a:pt x="77309" y="17845"/>
                </a:lnTo>
                <a:lnTo>
                  <a:pt x="87016" y="14523"/>
                </a:lnTo>
                <a:lnTo>
                  <a:pt x="90576" y="10452"/>
                </a:lnTo>
                <a:lnTo>
                  <a:pt x="87016" y="6381"/>
                </a:lnTo>
                <a:lnTo>
                  <a:pt x="77309" y="3059"/>
                </a:lnTo>
                <a:lnTo>
                  <a:pt x="62914" y="820"/>
                </a:lnTo>
                <a:lnTo>
                  <a:pt x="45288" y="0"/>
                </a:lnTo>
                <a:close/>
              </a:path>
            </a:pathLst>
          </a:custGeom>
          <a:solidFill>
            <a:srgbClr val="BD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9078074" y="2685999"/>
            <a:ext cx="236854" cy="42545"/>
          </a:xfrm>
          <a:custGeom>
            <a:avLst/>
            <a:gdLst/>
            <a:ahLst/>
            <a:cxnLst/>
            <a:rect l="l" t="t" r="r" b="b"/>
            <a:pathLst>
              <a:path w="236854" h="42544">
                <a:moveTo>
                  <a:pt x="1587" y="0"/>
                </a:moveTo>
                <a:lnTo>
                  <a:pt x="0" y="2197"/>
                </a:lnTo>
                <a:lnTo>
                  <a:pt x="51117" y="42252"/>
                </a:lnTo>
                <a:lnTo>
                  <a:pt x="185534" y="42252"/>
                </a:lnTo>
                <a:lnTo>
                  <a:pt x="200023" y="30899"/>
                </a:lnTo>
                <a:lnTo>
                  <a:pt x="107327" y="30899"/>
                </a:lnTo>
                <a:lnTo>
                  <a:pt x="85897" y="29628"/>
                </a:lnTo>
                <a:lnTo>
                  <a:pt x="48844" y="20447"/>
                </a:lnTo>
                <a:lnTo>
                  <a:pt x="5874" y="2001"/>
                </a:lnTo>
                <a:lnTo>
                  <a:pt x="1587" y="0"/>
                </a:lnTo>
                <a:close/>
              </a:path>
              <a:path w="236854" h="42544">
                <a:moveTo>
                  <a:pt x="235064" y="0"/>
                </a:moveTo>
                <a:lnTo>
                  <a:pt x="187807" y="20447"/>
                </a:lnTo>
                <a:lnTo>
                  <a:pt x="150312" y="28854"/>
                </a:lnTo>
                <a:lnTo>
                  <a:pt x="129324" y="30899"/>
                </a:lnTo>
                <a:lnTo>
                  <a:pt x="200023" y="30899"/>
                </a:lnTo>
                <a:lnTo>
                  <a:pt x="236651" y="2197"/>
                </a:lnTo>
                <a:lnTo>
                  <a:pt x="235064" y="0"/>
                </a:lnTo>
                <a:close/>
              </a:path>
            </a:pathLst>
          </a:custGeom>
          <a:solidFill>
            <a:srgbClr val="BD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9106763" y="2775864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108" y="0"/>
                </a:lnTo>
              </a:path>
            </a:pathLst>
          </a:custGeom>
          <a:ln w="11429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9129191" y="2749194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340" y="0"/>
                </a:lnTo>
              </a:path>
            </a:pathLst>
          </a:custGeom>
          <a:ln w="41884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9098686" y="2696432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275" y="0"/>
                </a:lnTo>
              </a:path>
            </a:pathLst>
          </a:custGeom>
          <a:ln w="3175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9103486" y="2770149"/>
            <a:ext cx="29845" cy="11430"/>
          </a:xfrm>
          <a:custGeom>
            <a:avLst/>
            <a:gdLst/>
            <a:ahLst/>
            <a:cxnLst/>
            <a:rect l="l" t="t" r="r" b="b"/>
            <a:pathLst>
              <a:path w="29845" h="11430">
                <a:moveTo>
                  <a:pt x="29603" y="0"/>
                </a:moveTo>
                <a:lnTo>
                  <a:pt x="25692" y="0"/>
                </a:lnTo>
                <a:lnTo>
                  <a:pt x="0" y="11429"/>
                </a:lnTo>
                <a:lnTo>
                  <a:pt x="5245" y="11429"/>
                </a:lnTo>
                <a:lnTo>
                  <a:pt x="29603" y="0"/>
                </a:lnTo>
                <a:close/>
              </a:path>
            </a:pathLst>
          </a:custGeom>
          <a:solidFill>
            <a:srgbClr val="8C9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9259785" y="2770149"/>
            <a:ext cx="29845" cy="11430"/>
          </a:xfrm>
          <a:custGeom>
            <a:avLst/>
            <a:gdLst/>
            <a:ahLst/>
            <a:cxnLst/>
            <a:rect l="l" t="t" r="r" b="b"/>
            <a:pathLst>
              <a:path w="29845" h="11430">
                <a:moveTo>
                  <a:pt x="3911" y="0"/>
                </a:moveTo>
                <a:lnTo>
                  <a:pt x="0" y="0"/>
                </a:lnTo>
                <a:lnTo>
                  <a:pt x="24358" y="11429"/>
                </a:lnTo>
                <a:lnTo>
                  <a:pt x="29603" y="11429"/>
                </a:lnTo>
                <a:lnTo>
                  <a:pt x="3911" y="0"/>
                </a:lnTo>
                <a:close/>
              </a:path>
            </a:pathLst>
          </a:custGeom>
          <a:solidFill>
            <a:srgbClr val="8C9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9078086" y="2683776"/>
            <a:ext cx="236854" cy="36195"/>
          </a:xfrm>
          <a:custGeom>
            <a:avLst/>
            <a:gdLst/>
            <a:ahLst/>
            <a:cxnLst/>
            <a:rect l="l" t="t" r="r" b="b"/>
            <a:pathLst>
              <a:path w="236854" h="36194">
                <a:moveTo>
                  <a:pt x="3149" y="0"/>
                </a:moveTo>
                <a:lnTo>
                  <a:pt x="0" y="4445"/>
                </a:lnTo>
                <a:lnTo>
                  <a:pt x="2286" y="5952"/>
                </a:lnTo>
                <a:lnTo>
                  <a:pt x="8366" y="9540"/>
                </a:lnTo>
                <a:lnTo>
                  <a:pt x="47100" y="25638"/>
                </a:lnTo>
                <a:lnTo>
                  <a:pt x="89761" y="34345"/>
                </a:lnTo>
                <a:lnTo>
                  <a:pt x="116077" y="35839"/>
                </a:lnTo>
                <a:lnTo>
                  <a:pt x="120345" y="35839"/>
                </a:lnTo>
                <a:lnTo>
                  <a:pt x="146836" y="34345"/>
                </a:lnTo>
                <a:lnTo>
                  <a:pt x="169973" y="30638"/>
                </a:lnTo>
                <a:lnTo>
                  <a:pt x="170941" y="30391"/>
                </a:lnTo>
                <a:lnTo>
                  <a:pt x="116839" y="30391"/>
                </a:lnTo>
                <a:lnTo>
                  <a:pt x="90934" y="28992"/>
                </a:lnTo>
                <a:lnTo>
                  <a:pt x="48940" y="20500"/>
                </a:lnTo>
                <a:lnTo>
                  <a:pt x="11102" y="4805"/>
                </a:lnTo>
                <a:lnTo>
                  <a:pt x="5211" y="1344"/>
                </a:lnTo>
                <a:lnTo>
                  <a:pt x="3149" y="0"/>
                </a:lnTo>
                <a:close/>
              </a:path>
              <a:path w="236854" h="36194">
                <a:moveTo>
                  <a:pt x="233476" y="0"/>
                </a:moveTo>
                <a:lnTo>
                  <a:pt x="187673" y="20500"/>
                </a:lnTo>
                <a:lnTo>
                  <a:pt x="145684" y="28992"/>
                </a:lnTo>
                <a:lnTo>
                  <a:pt x="119786" y="30391"/>
                </a:lnTo>
                <a:lnTo>
                  <a:pt x="170941" y="30391"/>
                </a:lnTo>
                <a:lnTo>
                  <a:pt x="218522" y="14524"/>
                </a:lnTo>
                <a:lnTo>
                  <a:pt x="236626" y="4445"/>
                </a:lnTo>
                <a:lnTo>
                  <a:pt x="233476" y="0"/>
                </a:lnTo>
                <a:close/>
              </a:path>
            </a:pathLst>
          </a:custGeom>
          <a:solidFill>
            <a:srgbClr val="8C9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9112453" y="2777039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>
                <a:moveTo>
                  <a:pt x="0" y="0"/>
                </a:moveTo>
                <a:lnTo>
                  <a:pt x="168401" y="0"/>
                </a:lnTo>
              </a:path>
            </a:pathLst>
          </a:custGeom>
          <a:ln w="5067">
            <a:solidFill>
              <a:srgbClr val="8C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9142831" y="274916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343" y="0"/>
                </a:lnTo>
              </a:path>
            </a:pathLst>
          </a:custGeom>
          <a:ln w="419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9163037" y="274916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343" y="0"/>
                </a:lnTo>
              </a:path>
            </a:pathLst>
          </a:custGeom>
          <a:ln w="419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9183230" y="274916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343" y="0"/>
                </a:lnTo>
              </a:path>
            </a:pathLst>
          </a:custGeom>
          <a:ln w="419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9203423" y="274916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343" y="0"/>
                </a:lnTo>
              </a:path>
            </a:pathLst>
          </a:custGeom>
          <a:ln w="419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9223616" y="274916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343" y="0"/>
                </a:lnTo>
              </a:path>
            </a:pathLst>
          </a:custGeom>
          <a:ln w="419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9243809" y="274916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343" y="0"/>
                </a:lnTo>
              </a:path>
            </a:pathLst>
          </a:custGeom>
          <a:ln w="419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9134475" y="2744971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81" y="0"/>
                </a:lnTo>
              </a:path>
            </a:pathLst>
          </a:custGeom>
          <a:ln w="55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9134475" y="2735573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881" y="0"/>
                </a:lnTo>
              </a:path>
            </a:pathLst>
          </a:custGeom>
          <a:ln w="55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9169412" y="276267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78" y="0"/>
                </a:lnTo>
              </a:path>
            </a:pathLst>
          </a:custGeom>
          <a:ln w="14922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9214053" y="276267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66" y="0"/>
                </a:lnTo>
              </a:path>
            </a:pathLst>
          </a:custGeom>
          <a:ln w="14922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9173756" y="2756668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7663" y="0"/>
                </a:lnTo>
              </a:path>
            </a:pathLst>
          </a:custGeom>
          <a:ln w="3175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9440253" y="2101938"/>
            <a:ext cx="67945" cy="443865"/>
          </a:xfrm>
          <a:custGeom>
            <a:avLst/>
            <a:gdLst/>
            <a:ahLst/>
            <a:cxnLst/>
            <a:rect l="l" t="t" r="r" b="b"/>
            <a:pathLst>
              <a:path w="67945" h="443864">
                <a:moveTo>
                  <a:pt x="29705" y="297357"/>
                </a:moveTo>
                <a:lnTo>
                  <a:pt x="29585" y="297726"/>
                </a:lnTo>
                <a:lnTo>
                  <a:pt x="29463" y="298564"/>
                </a:lnTo>
                <a:lnTo>
                  <a:pt x="29260" y="298792"/>
                </a:lnTo>
                <a:lnTo>
                  <a:pt x="29476" y="300189"/>
                </a:lnTo>
                <a:lnTo>
                  <a:pt x="30022" y="301967"/>
                </a:lnTo>
                <a:lnTo>
                  <a:pt x="30695" y="305219"/>
                </a:lnTo>
                <a:lnTo>
                  <a:pt x="31356" y="307911"/>
                </a:lnTo>
                <a:lnTo>
                  <a:pt x="33286" y="315417"/>
                </a:lnTo>
                <a:lnTo>
                  <a:pt x="34442" y="320382"/>
                </a:lnTo>
                <a:lnTo>
                  <a:pt x="36372" y="324992"/>
                </a:lnTo>
                <a:lnTo>
                  <a:pt x="39347" y="332854"/>
                </a:lnTo>
                <a:lnTo>
                  <a:pt x="42217" y="341088"/>
                </a:lnTo>
                <a:lnTo>
                  <a:pt x="45445" y="349215"/>
                </a:lnTo>
                <a:lnTo>
                  <a:pt x="49491" y="356755"/>
                </a:lnTo>
                <a:lnTo>
                  <a:pt x="51879" y="369811"/>
                </a:lnTo>
                <a:lnTo>
                  <a:pt x="52260" y="371754"/>
                </a:lnTo>
                <a:lnTo>
                  <a:pt x="52603" y="373672"/>
                </a:lnTo>
                <a:lnTo>
                  <a:pt x="54838" y="385495"/>
                </a:lnTo>
                <a:lnTo>
                  <a:pt x="55003" y="386524"/>
                </a:lnTo>
                <a:lnTo>
                  <a:pt x="55206" y="387515"/>
                </a:lnTo>
                <a:lnTo>
                  <a:pt x="55384" y="388518"/>
                </a:lnTo>
                <a:lnTo>
                  <a:pt x="55981" y="391553"/>
                </a:lnTo>
                <a:lnTo>
                  <a:pt x="56705" y="395439"/>
                </a:lnTo>
                <a:lnTo>
                  <a:pt x="59016" y="407314"/>
                </a:lnTo>
                <a:lnTo>
                  <a:pt x="61772" y="421004"/>
                </a:lnTo>
                <a:lnTo>
                  <a:pt x="63741" y="430123"/>
                </a:lnTo>
                <a:lnTo>
                  <a:pt x="64007" y="431495"/>
                </a:lnTo>
                <a:lnTo>
                  <a:pt x="65773" y="439165"/>
                </a:lnTo>
                <a:lnTo>
                  <a:pt x="67005" y="443560"/>
                </a:lnTo>
                <a:lnTo>
                  <a:pt x="67957" y="443560"/>
                </a:lnTo>
                <a:lnTo>
                  <a:pt x="67957" y="440753"/>
                </a:lnTo>
                <a:lnTo>
                  <a:pt x="67246" y="432574"/>
                </a:lnTo>
                <a:lnTo>
                  <a:pt x="67094" y="430098"/>
                </a:lnTo>
                <a:lnTo>
                  <a:pt x="66852" y="427062"/>
                </a:lnTo>
                <a:lnTo>
                  <a:pt x="66370" y="419163"/>
                </a:lnTo>
                <a:lnTo>
                  <a:pt x="65773" y="407314"/>
                </a:lnTo>
                <a:lnTo>
                  <a:pt x="65620" y="403364"/>
                </a:lnTo>
                <a:lnTo>
                  <a:pt x="65087" y="391553"/>
                </a:lnTo>
                <a:lnTo>
                  <a:pt x="64211" y="367855"/>
                </a:lnTo>
                <a:lnTo>
                  <a:pt x="64046" y="361835"/>
                </a:lnTo>
                <a:lnTo>
                  <a:pt x="63766" y="353682"/>
                </a:lnTo>
                <a:lnTo>
                  <a:pt x="63635" y="349215"/>
                </a:lnTo>
                <a:lnTo>
                  <a:pt x="63499" y="345554"/>
                </a:lnTo>
                <a:lnTo>
                  <a:pt x="63347" y="338937"/>
                </a:lnTo>
                <a:lnTo>
                  <a:pt x="62215" y="297726"/>
                </a:lnTo>
                <a:lnTo>
                  <a:pt x="30073" y="297726"/>
                </a:lnTo>
                <a:lnTo>
                  <a:pt x="29705" y="297357"/>
                </a:lnTo>
                <a:close/>
              </a:path>
              <a:path w="67945" h="443864">
                <a:moveTo>
                  <a:pt x="1676" y="0"/>
                </a:moveTo>
                <a:lnTo>
                  <a:pt x="1161" y="8265"/>
                </a:lnTo>
                <a:lnTo>
                  <a:pt x="845" y="14427"/>
                </a:lnTo>
                <a:lnTo>
                  <a:pt x="504" y="23295"/>
                </a:lnTo>
                <a:lnTo>
                  <a:pt x="0" y="38150"/>
                </a:lnTo>
                <a:lnTo>
                  <a:pt x="165" y="38201"/>
                </a:lnTo>
                <a:lnTo>
                  <a:pt x="685" y="43078"/>
                </a:lnTo>
                <a:lnTo>
                  <a:pt x="1117" y="50965"/>
                </a:lnTo>
                <a:lnTo>
                  <a:pt x="1219" y="63360"/>
                </a:lnTo>
                <a:lnTo>
                  <a:pt x="2055" y="72968"/>
                </a:lnTo>
                <a:lnTo>
                  <a:pt x="2792" y="82576"/>
                </a:lnTo>
                <a:lnTo>
                  <a:pt x="3317" y="92197"/>
                </a:lnTo>
                <a:lnTo>
                  <a:pt x="3517" y="101841"/>
                </a:lnTo>
                <a:lnTo>
                  <a:pt x="3583" y="109622"/>
                </a:lnTo>
                <a:lnTo>
                  <a:pt x="3821" y="117340"/>
                </a:lnTo>
                <a:lnTo>
                  <a:pt x="4294" y="125045"/>
                </a:lnTo>
                <a:lnTo>
                  <a:pt x="5067" y="132791"/>
                </a:lnTo>
                <a:lnTo>
                  <a:pt x="5984" y="140450"/>
                </a:lnTo>
                <a:lnTo>
                  <a:pt x="6754" y="148120"/>
                </a:lnTo>
                <a:lnTo>
                  <a:pt x="7208" y="155808"/>
                </a:lnTo>
                <a:lnTo>
                  <a:pt x="7162" y="163918"/>
                </a:lnTo>
                <a:lnTo>
                  <a:pt x="6845" y="164109"/>
                </a:lnTo>
                <a:lnTo>
                  <a:pt x="6523" y="164109"/>
                </a:lnTo>
                <a:lnTo>
                  <a:pt x="6388" y="164477"/>
                </a:lnTo>
                <a:lnTo>
                  <a:pt x="6370" y="165531"/>
                </a:lnTo>
                <a:lnTo>
                  <a:pt x="7553" y="172928"/>
                </a:lnTo>
                <a:lnTo>
                  <a:pt x="8380" y="181146"/>
                </a:lnTo>
                <a:lnTo>
                  <a:pt x="9100" y="189383"/>
                </a:lnTo>
                <a:lnTo>
                  <a:pt x="10083" y="197599"/>
                </a:lnTo>
                <a:lnTo>
                  <a:pt x="11614" y="206067"/>
                </a:lnTo>
                <a:lnTo>
                  <a:pt x="13338" y="214479"/>
                </a:lnTo>
                <a:lnTo>
                  <a:pt x="14837" y="222922"/>
                </a:lnTo>
                <a:lnTo>
                  <a:pt x="15697" y="231482"/>
                </a:lnTo>
                <a:lnTo>
                  <a:pt x="15963" y="237413"/>
                </a:lnTo>
                <a:lnTo>
                  <a:pt x="16040" y="243535"/>
                </a:lnTo>
                <a:lnTo>
                  <a:pt x="19227" y="254825"/>
                </a:lnTo>
                <a:lnTo>
                  <a:pt x="30391" y="294462"/>
                </a:lnTo>
                <a:lnTo>
                  <a:pt x="30835" y="297624"/>
                </a:lnTo>
                <a:lnTo>
                  <a:pt x="30073" y="297726"/>
                </a:lnTo>
                <a:lnTo>
                  <a:pt x="62215" y="297726"/>
                </a:lnTo>
                <a:lnTo>
                  <a:pt x="61778" y="279936"/>
                </a:lnTo>
                <a:lnTo>
                  <a:pt x="60324" y="214160"/>
                </a:lnTo>
                <a:lnTo>
                  <a:pt x="59546" y="172928"/>
                </a:lnTo>
                <a:lnTo>
                  <a:pt x="59359" y="164109"/>
                </a:lnTo>
                <a:lnTo>
                  <a:pt x="6527" y="164096"/>
                </a:lnTo>
                <a:lnTo>
                  <a:pt x="59359" y="164096"/>
                </a:lnTo>
                <a:lnTo>
                  <a:pt x="58930" y="140450"/>
                </a:lnTo>
                <a:lnTo>
                  <a:pt x="57305" y="43078"/>
                </a:lnTo>
                <a:lnTo>
                  <a:pt x="56908" y="14427"/>
                </a:lnTo>
                <a:lnTo>
                  <a:pt x="47201" y="8265"/>
                </a:lnTo>
                <a:lnTo>
                  <a:pt x="35086" y="4165"/>
                </a:lnTo>
                <a:lnTo>
                  <a:pt x="23586" y="1761"/>
                </a:lnTo>
                <a:lnTo>
                  <a:pt x="15722" y="685"/>
                </a:lnTo>
                <a:lnTo>
                  <a:pt x="15722" y="507"/>
                </a:lnTo>
                <a:lnTo>
                  <a:pt x="1676" y="0"/>
                </a:lnTo>
                <a:close/>
              </a:path>
            </a:pathLst>
          </a:custGeom>
          <a:solidFill>
            <a:srgbClr val="00B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9421083" y="2180297"/>
            <a:ext cx="102870" cy="601345"/>
          </a:xfrm>
          <a:custGeom>
            <a:avLst/>
            <a:gdLst/>
            <a:ahLst/>
            <a:cxnLst/>
            <a:rect l="l" t="t" r="r" b="b"/>
            <a:pathLst>
              <a:path w="102870" h="601344">
                <a:moveTo>
                  <a:pt x="20350" y="0"/>
                </a:moveTo>
                <a:lnTo>
                  <a:pt x="20058" y="17183"/>
                </a:lnTo>
                <a:lnTo>
                  <a:pt x="19918" y="21475"/>
                </a:lnTo>
                <a:lnTo>
                  <a:pt x="19753" y="27914"/>
                </a:lnTo>
                <a:lnTo>
                  <a:pt x="19181" y="43853"/>
                </a:lnTo>
                <a:lnTo>
                  <a:pt x="19004" y="47663"/>
                </a:lnTo>
                <a:lnTo>
                  <a:pt x="18864" y="51612"/>
                </a:lnTo>
                <a:lnTo>
                  <a:pt x="18330" y="63461"/>
                </a:lnTo>
                <a:lnTo>
                  <a:pt x="17937" y="71361"/>
                </a:lnTo>
                <a:lnTo>
                  <a:pt x="17810" y="73317"/>
                </a:lnTo>
                <a:lnTo>
                  <a:pt x="17416" y="81241"/>
                </a:lnTo>
                <a:lnTo>
                  <a:pt x="17187" y="85153"/>
                </a:lnTo>
                <a:lnTo>
                  <a:pt x="16997" y="89141"/>
                </a:lnTo>
                <a:lnTo>
                  <a:pt x="16654" y="95338"/>
                </a:lnTo>
                <a:lnTo>
                  <a:pt x="15028" y="122008"/>
                </a:lnTo>
                <a:lnTo>
                  <a:pt x="14635" y="127977"/>
                </a:lnTo>
                <a:lnTo>
                  <a:pt x="14520" y="130022"/>
                </a:lnTo>
                <a:lnTo>
                  <a:pt x="14133" y="135728"/>
                </a:lnTo>
                <a:lnTo>
                  <a:pt x="14012" y="137807"/>
                </a:lnTo>
                <a:lnTo>
                  <a:pt x="13720" y="141859"/>
                </a:lnTo>
                <a:lnTo>
                  <a:pt x="13574" y="144370"/>
                </a:lnTo>
                <a:lnTo>
                  <a:pt x="13187" y="149644"/>
                </a:lnTo>
                <a:lnTo>
                  <a:pt x="13073" y="151638"/>
                </a:lnTo>
                <a:lnTo>
                  <a:pt x="12908" y="153682"/>
                </a:lnTo>
                <a:lnTo>
                  <a:pt x="12793" y="155587"/>
                </a:lnTo>
                <a:lnTo>
                  <a:pt x="12387" y="161213"/>
                </a:lnTo>
                <a:lnTo>
                  <a:pt x="11422" y="169367"/>
                </a:lnTo>
                <a:lnTo>
                  <a:pt x="10317" y="179959"/>
                </a:lnTo>
                <a:lnTo>
                  <a:pt x="8755" y="197370"/>
                </a:lnTo>
                <a:lnTo>
                  <a:pt x="8529" y="200375"/>
                </a:lnTo>
                <a:lnTo>
                  <a:pt x="8272" y="203390"/>
                </a:lnTo>
                <a:lnTo>
                  <a:pt x="7129" y="219075"/>
                </a:lnTo>
                <a:lnTo>
                  <a:pt x="7027" y="221030"/>
                </a:lnTo>
                <a:lnTo>
                  <a:pt x="6875" y="223024"/>
                </a:lnTo>
                <a:lnTo>
                  <a:pt x="6761" y="225069"/>
                </a:lnTo>
                <a:lnTo>
                  <a:pt x="6621" y="227088"/>
                </a:lnTo>
                <a:lnTo>
                  <a:pt x="6392" y="230949"/>
                </a:lnTo>
                <a:lnTo>
                  <a:pt x="4487" y="267208"/>
                </a:lnTo>
                <a:lnTo>
                  <a:pt x="3751" y="283476"/>
                </a:lnTo>
                <a:lnTo>
                  <a:pt x="2227" y="328904"/>
                </a:lnTo>
                <a:lnTo>
                  <a:pt x="1249" y="368871"/>
                </a:lnTo>
                <a:lnTo>
                  <a:pt x="355" y="429983"/>
                </a:lnTo>
                <a:lnTo>
                  <a:pt x="0" y="518337"/>
                </a:lnTo>
                <a:lnTo>
                  <a:pt x="126" y="563130"/>
                </a:lnTo>
                <a:lnTo>
                  <a:pt x="233" y="578269"/>
                </a:lnTo>
                <a:lnTo>
                  <a:pt x="363" y="592874"/>
                </a:lnTo>
                <a:lnTo>
                  <a:pt x="462" y="601281"/>
                </a:lnTo>
                <a:lnTo>
                  <a:pt x="97705" y="601281"/>
                </a:lnTo>
                <a:lnTo>
                  <a:pt x="97705" y="592874"/>
                </a:lnTo>
                <a:lnTo>
                  <a:pt x="102303" y="592874"/>
                </a:lnTo>
                <a:lnTo>
                  <a:pt x="102303" y="563130"/>
                </a:lnTo>
                <a:lnTo>
                  <a:pt x="102052" y="558495"/>
                </a:lnTo>
                <a:lnTo>
                  <a:pt x="101592" y="548868"/>
                </a:lnTo>
                <a:lnTo>
                  <a:pt x="100931" y="537083"/>
                </a:lnTo>
                <a:lnTo>
                  <a:pt x="100741" y="532955"/>
                </a:lnTo>
                <a:lnTo>
                  <a:pt x="100118" y="521881"/>
                </a:lnTo>
                <a:lnTo>
                  <a:pt x="99890" y="518337"/>
                </a:lnTo>
                <a:lnTo>
                  <a:pt x="99547" y="512394"/>
                </a:lnTo>
                <a:lnTo>
                  <a:pt x="99407" y="510463"/>
                </a:lnTo>
                <a:lnTo>
                  <a:pt x="98925" y="502500"/>
                </a:lnTo>
                <a:lnTo>
                  <a:pt x="98772" y="500545"/>
                </a:lnTo>
                <a:lnTo>
                  <a:pt x="98671" y="498614"/>
                </a:lnTo>
                <a:lnTo>
                  <a:pt x="98518" y="496709"/>
                </a:lnTo>
                <a:lnTo>
                  <a:pt x="98404" y="494665"/>
                </a:lnTo>
                <a:lnTo>
                  <a:pt x="97985" y="488696"/>
                </a:lnTo>
                <a:lnTo>
                  <a:pt x="97871" y="486765"/>
                </a:lnTo>
                <a:lnTo>
                  <a:pt x="97413" y="480695"/>
                </a:lnTo>
                <a:lnTo>
                  <a:pt x="97159" y="476885"/>
                </a:lnTo>
                <a:lnTo>
                  <a:pt x="96994" y="474954"/>
                </a:lnTo>
                <a:lnTo>
                  <a:pt x="96880" y="473049"/>
                </a:lnTo>
                <a:lnTo>
                  <a:pt x="96537" y="468960"/>
                </a:lnTo>
                <a:lnTo>
                  <a:pt x="95940" y="461200"/>
                </a:lnTo>
                <a:lnTo>
                  <a:pt x="95204" y="452475"/>
                </a:lnTo>
                <a:lnTo>
                  <a:pt x="95115" y="451142"/>
                </a:lnTo>
                <a:lnTo>
                  <a:pt x="94721" y="446887"/>
                </a:lnTo>
                <a:lnTo>
                  <a:pt x="94378" y="442849"/>
                </a:lnTo>
                <a:lnTo>
                  <a:pt x="93159" y="429983"/>
                </a:lnTo>
                <a:lnTo>
                  <a:pt x="92359" y="422249"/>
                </a:lnTo>
                <a:lnTo>
                  <a:pt x="92156" y="420116"/>
                </a:lnTo>
                <a:lnTo>
                  <a:pt x="91927" y="418134"/>
                </a:lnTo>
                <a:lnTo>
                  <a:pt x="91533" y="414185"/>
                </a:lnTo>
                <a:lnTo>
                  <a:pt x="91076" y="410438"/>
                </a:lnTo>
                <a:lnTo>
                  <a:pt x="90847" y="408241"/>
                </a:lnTo>
                <a:lnTo>
                  <a:pt x="90593" y="406234"/>
                </a:lnTo>
                <a:lnTo>
                  <a:pt x="90403" y="404380"/>
                </a:lnTo>
                <a:lnTo>
                  <a:pt x="90111" y="402221"/>
                </a:lnTo>
                <a:lnTo>
                  <a:pt x="89349" y="396062"/>
                </a:lnTo>
                <a:lnTo>
                  <a:pt x="88866" y="392531"/>
                </a:lnTo>
                <a:lnTo>
                  <a:pt x="88206" y="388162"/>
                </a:lnTo>
                <a:lnTo>
                  <a:pt x="87605" y="384759"/>
                </a:lnTo>
                <a:lnTo>
                  <a:pt x="86618" y="378815"/>
                </a:lnTo>
                <a:lnTo>
                  <a:pt x="86275" y="376885"/>
                </a:lnTo>
                <a:lnTo>
                  <a:pt x="85996" y="374929"/>
                </a:lnTo>
                <a:lnTo>
                  <a:pt x="85310" y="370916"/>
                </a:lnTo>
                <a:lnTo>
                  <a:pt x="85005" y="368871"/>
                </a:lnTo>
                <a:lnTo>
                  <a:pt x="83774" y="361289"/>
                </a:lnTo>
                <a:lnTo>
                  <a:pt x="83151" y="357251"/>
                </a:lnTo>
                <a:lnTo>
                  <a:pt x="82554" y="353136"/>
                </a:lnTo>
                <a:lnTo>
                  <a:pt x="82097" y="350215"/>
                </a:lnTo>
                <a:lnTo>
                  <a:pt x="81881" y="348703"/>
                </a:lnTo>
                <a:lnTo>
                  <a:pt x="81310" y="345046"/>
                </a:lnTo>
                <a:lnTo>
                  <a:pt x="78694" y="326974"/>
                </a:lnTo>
                <a:lnTo>
                  <a:pt x="78160" y="323024"/>
                </a:lnTo>
                <a:lnTo>
                  <a:pt x="77297" y="317055"/>
                </a:lnTo>
                <a:lnTo>
                  <a:pt x="76217" y="309156"/>
                </a:lnTo>
                <a:lnTo>
                  <a:pt x="75963" y="307149"/>
                </a:lnTo>
                <a:lnTo>
                  <a:pt x="75176" y="301345"/>
                </a:lnTo>
                <a:lnTo>
                  <a:pt x="74884" y="299364"/>
                </a:lnTo>
                <a:lnTo>
                  <a:pt x="74376" y="295325"/>
                </a:lnTo>
                <a:lnTo>
                  <a:pt x="73080" y="285686"/>
                </a:lnTo>
                <a:lnTo>
                  <a:pt x="56297" y="252427"/>
                </a:lnTo>
                <a:lnTo>
                  <a:pt x="53903" y="245897"/>
                </a:lnTo>
                <a:lnTo>
                  <a:pt x="51871" y="240563"/>
                </a:lnTo>
                <a:lnTo>
                  <a:pt x="50538" y="234848"/>
                </a:lnTo>
                <a:lnTo>
                  <a:pt x="47871" y="223875"/>
                </a:lnTo>
                <a:lnTo>
                  <a:pt x="47350" y="220179"/>
                </a:lnTo>
                <a:lnTo>
                  <a:pt x="46944" y="218694"/>
                </a:lnTo>
                <a:lnTo>
                  <a:pt x="47769" y="217716"/>
                </a:lnTo>
                <a:lnTo>
                  <a:pt x="48087" y="217703"/>
                </a:lnTo>
                <a:lnTo>
                  <a:pt x="48315" y="217043"/>
                </a:lnTo>
                <a:lnTo>
                  <a:pt x="48391" y="216712"/>
                </a:lnTo>
                <a:lnTo>
                  <a:pt x="46868" y="208485"/>
                </a:lnTo>
                <a:lnTo>
                  <a:pt x="35856" y="173545"/>
                </a:lnTo>
                <a:lnTo>
                  <a:pt x="34053" y="163029"/>
                </a:lnTo>
                <a:lnTo>
                  <a:pt x="29399" y="127109"/>
                </a:lnTo>
                <a:lnTo>
                  <a:pt x="27894" y="118427"/>
                </a:lnTo>
                <a:lnTo>
                  <a:pt x="26954" y="110061"/>
                </a:lnTo>
                <a:lnTo>
                  <a:pt x="26235" y="101679"/>
                </a:lnTo>
                <a:lnTo>
                  <a:pt x="25341" y="93320"/>
                </a:lnTo>
                <a:lnTo>
                  <a:pt x="23880" y="85026"/>
                </a:lnTo>
                <a:lnTo>
                  <a:pt x="23741" y="84416"/>
                </a:lnTo>
                <a:lnTo>
                  <a:pt x="24426" y="84099"/>
                </a:lnTo>
                <a:lnTo>
                  <a:pt x="24903" y="84099"/>
                </a:lnTo>
                <a:lnTo>
                  <a:pt x="24985" y="83870"/>
                </a:lnTo>
                <a:lnTo>
                  <a:pt x="25076" y="76410"/>
                </a:lnTo>
                <a:lnTo>
                  <a:pt x="24606" y="69073"/>
                </a:lnTo>
                <a:lnTo>
                  <a:pt x="23862" y="61753"/>
                </a:lnTo>
                <a:lnTo>
                  <a:pt x="22991" y="54444"/>
                </a:lnTo>
                <a:lnTo>
                  <a:pt x="22233" y="46694"/>
                </a:lnTo>
                <a:lnTo>
                  <a:pt x="21774" y="38987"/>
                </a:lnTo>
                <a:lnTo>
                  <a:pt x="21536" y="31268"/>
                </a:lnTo>
                <a:lnTo>
                  <a:pt x="21391" y="15633"/>
                </a:lnTo>
                <a:lnTo>
                  <a:pt x="20947" y="7810"/>
                </a:lnTo>
                <a:lnTo>
                  <a:pt x="20350" y="0"/>
                </a:lnTo>
                <a:close/>
              </a:path>
              <a:path w="102870" h="601344">
                <a:moveTo>
                  <a:pt x="102303" y="592874"/>
                </a:moveTo>
                <a:lnTo>
                  <a:pt x="97705" y="592874"/>
                </a:lnTo>
                <a:lnTo>
                  <a:pt x="98810" y="593267"/>
                </a:lnTo>
                <a:lnTo>
                  <a:pt x="102303" y="594347"/>
                </a:lnTo>
                <a:lnTo>
                  <a:pt x="102303" y="592874"/>
                </a:lnTo>
                <a:close/>
              </a:path>
              <a:path w="102870" h="601344">
                <a:moveTo>
                  <a:pt x="24903" y="84099"/>
                </a:moveTo>
                <a:lnTo>
                  <a:pt x="24426" y="84099"/>
                </a:lnTo>
                <a:lnTo>
                  <a:pt x="24820" y="84328"/>
                </a:lnTo>
                <a:lnTo>
                  <a:pt x="24903" y="84099"/>
                </a:lnTo>
                <a:close/>
              </a:path>
            </a:pathLst>
          </a:custGeom>
          <a:solidFill>
            <a:srgbClr val="23A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9440684" y="2209272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50" y="0"/>
                </a:lnTo>
              </a:path>
            </a:pathLst>
          </a:custGeom>
          <a:ln w="6057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9440253" y="2221121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585" y="0"/>
                </a:lnTo>
              </a:path>
            </a:pathLst>
          </a:custGeom>
          <a:ln w="6057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9439744" y="2232952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321" y="0"/>
                </a:lnTo>
              </a:path>
            </a:pathLst>
          </a:custGeom>
          <a:ln w="6019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9439211" y="2244782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058" y="0"/>
                </a:lnTo>
              </a:path>
            </a:pathLst>
          </a:custGeom>
          <a:ln w="6057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9438588" y="2256624"/>
            <a:ext cx="60960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09" y="0"/>
                </a:lnTo>
              </a:path>
            </a:pathLst>
          </a:custGeom>
          <a:ln w="6019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9437966" y="2268461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760" y="0"/>
                </a:lnTo>
              </a:path>
            </a:pathLst>
          </a:custGeom>
          <a:ln w="6019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9436341" y="2295448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3893" y="0"/>
                </a:lnTo>
              </a:path>
            </a:pathLst>
          </a:custGeom>
          <a:ln w="6019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9435604" y="2307278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858" y="0"/>
                </a:lnTo>
              </a:path>
            </a:pathLst>
          </a:custGeom>
          <a:ln w="6057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9434804" y="2319128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874" y="0"/>
                </a:lnTo>
              </a:path>
            </a:pathLst>
          </a:custGeom>
          <a:ln w="6057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9433991" y="2330957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6954" y="0"/>
                </a:lnTo>
              </a:path>
            </a:pathLst>
          </a:custGeom>
          <a:ln w="6019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9432962" y="2342788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262" y="0"/>
                </a:lnTo>
              </a:path>
            </a:pathLst>
          </a:custGeom>
          <a:ln w="6057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9431680" y="2354630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799" y="0"/>
                </a:lnTo>
              </a:path>
            </a:pathLst>
          </a:custGeom>
          <a:ln w="6019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9429356" y="2380678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720" y="0"/>
                </a:lnTo>
              </a:path>
            </a:pathLst>
          </a:custGeom>
          <a:ln w="6019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9424606" y="2466784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>
                <a:moveTo>
                  <a:pt x="0" y="0"/>
                </a:moveTo>
                <a:lnTo>
                  <a:pt x="79857" y="0"/>
                </a:lnTo>
              </a:path>
            </a:pathLst>
          </a:custGeom>
          <a:ln w="6019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9424174" y="2478633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708" y="0"/>
                </a:lnTo>
              </a:path>
            </a:pathLst>
          </a:custGeom>
          <a:ln w="6019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9423781" y="2490463"/>
            <a:ext cx="81915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0" y="0"/>
                </a:moveTo>
                <a:lnTo>
                  <a:pt x="81559" y="0"/>
                </a:lnTo>
              </a:path>
            </a:pathLst>
          </a:custGeom>
          <a:ln w="6057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9423412" y="2502293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27" y="0"/>
                </a:lnTo>
              </a:path>
            </a:pathLst>
          </a:custGeom>
          <a:ln w="6019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9423107" y="2514142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797" y="0"/>
                </a:lnTo>
              </a:path>
            </a:pathLst>
          </a:custGeom>
          <a:ln w="6019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9422815" y="2525972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931" y="0"/>
                </a:lnTo>
              </a:path>
            </a:pathLst>
          </a:custGeom>
          <a:ln w="6057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9422242" y="2553944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513" y="0"/>
                </a:lnTo>
              </a:path>
            </a:pathLst>
          </a:custGeom>
          <a:ln w="3175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9422279" y="2552039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174" y="0"/>
                </a:lnTo>
              </a:path>
            </a:pathLst>
          </a:custGeom>
          <a:ln w="3175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9422314" y="2550134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814" y="0"/>
                </a:lnTo>
              </a:path>
            </a:pathLst>
          </a:custGeom>
          <a:ln w="3175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9422036" y="2566403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45" y="0"/>
                </a:lnTo>
              </a:path>
            </a:pathLst>
          </a:custGeom>
          <a:ln w="3175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9422052" y="2565133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608" y="0"/>
                </a:lnTo>
              </a:path>
            </a:pathLst>
          </a:custGeom>
          <a:ln w="3175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9422084" y="2562593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142" y="0"/>
                </a:lnTo>
              </a:path>
            </a:pathLst>
          </a:custGeom>
          <a:ln w="38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9421854" y="2577617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679" y="0"/>
                </a:lnTo>
              </a:path>
            </a:pathLst>
          </a:custGeom>
          <a:ln w="3175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9421927" y="2574442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171" y="0"/>
                </a:lnTo>
              </a:path>
            </a:pathLst>
          </a:custGeom>
          <a:ln w="38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9421696" y="2589453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238" y="0"/>
                </a:lnTo>
              </a:path>
            </a:pathLst>
          </a:custGeom>
          <a:ln w="3175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9421722" y="2586278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849" y="0"/>
                </a:lnTo>
              </a:path>
            </a:pathLst>
          </a:custGeom>
          <a:ln w="38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9421543" y="2600642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497" y="0"/>
                </a:lnTo>
              </a:path>
            </a:pathLst>
          </a:custGeom>
          <a:ln w="38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9421603" y="2597467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142" y="0"/>
                </a:lnTo>
              </a:path>
            </a:pathLst>
          </a:custGeom>
          <a:ln w="3175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9421416" y="2613126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700" y="0"/>
                </a:lnTo>
              </a:path>
            </a:pathLst>
          </a:custGeom>
          <a:ln w="3175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9421443" y="2609951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415" y="0"/>
                </a:lnTo>
              </a:path>
            </a:pathLst>
          </a:custGeom>
          <a:ln w="38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9421203" y="2638488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61" y="0"/>
                </a:lnTo>
              </a:path>
            </a:pathLst>
          </a:custGeom>
          <a:ln w="6019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9421152" y="265030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980" y="0"/>
                </a:lnTo>
              </a:path>
            </a:pathLst>
          </a:custGeom>
          <a:ln w="6057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9421050" y="2662148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273" y="0"/>
                </a:lnTo>
              </a:path>
            </a:pathLst>
          </a:custGeom>
          <a:ln w="6019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9421050" y="2673985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298" y="0"/>
                </a:lnTo>
              </a:path>
            </a:pathLst>
          </a:custGeom>
          <a:ln w="6019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9421024" y="2685827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273" y="0"/>
                </a:lnTo>
              </a:path>
            </a:pathLst>
          </a:custGeom>
          <a:ln w="6057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9421024" y="2698762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312" y="0"/>
                </a:lnTo>
              </a:path>
            </a:pathLst>
          </a:custGeom>
          <a:ln w="38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9421024" y="269558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2130" y="0"/>
                </a:lnTo>
              </a:path>
            </a:pathLst>
          </a:custGeom>
          <a:ln w="3175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9421088" y="272536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2017" y="0"/>
                </a:lnTo>
              </a:path>
            </a:pathLst>
          </a:custGeom>
          <a:ln w="3810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9421088" y="272219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2227" y="0"/>
                </a:lnTo>
              </a:path>
            </a:pathLst>
          </a:custGeom>
          <a:ln w="3175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9421114" y="273578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2044" y="0"/>
                </a:lnTo>
              </a:path>
            </a:pathLst>
          </a:custGeom>
          <a:ln w="6019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9421203" y="274761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2184" y="0"/>
                </a:lnTo>
              </a:path>
            </a:pathLst>
          </a:custGeom>
          <a:ln w="6057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9421291" y="275946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2095" y="0"/>
                </a:lnTo>
              </a:path>
            </a:pathLst>
          </a:custGeom>
          <a:ln w="6057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9421406" y="277129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980" y="0"/>
                </a:lnTo>
              </a:path>
            </a:pathLst>
          </a:custGeom>
          <a:ln w="6019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9436989" y="2275624"/>
            <a:ext cx="63500" cy="12700"/>
          </a:xfrm>
          <a:custGeom>
            <a:avLst/>
            <a:gdLst/>
            <a:ahLst/>
            <a:cxnLst/>
            <a:rect l="l" t="t" r="r" b="b"/>
            <a:pathLst>
              <a:path w="63500" h="12700">
                <a:moveTo>
                  <a:pt x="62814" y="0"/>
                </a:moveTo>
                <a:lnTo>
                  <a:pt x="736" y="0"/>
                </a:lnTo>
                <a:lnTo>
                  <a:pt x="520" y="3924"/>
                </a:lnTo>
                <a:lnTo>
                  <a:pt x="0" y="12077"/>
                </a:lnTo>
                <a:lnTo>
                  <a:pt x="63042" y="12077"/>
                </a:lnTo>
                <a:lnTo>
                  <a:pt x="62814" y="0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9441002" y="2189683"/>
            <a:ext cx="57785" cy="12700"/>
          </a:xfrm>
          <a:custGeom>
            <a:avLst/>
            <a:gdLst/>
            <a:ahLst/>
            <a:cxnLst/>
            <a:rect l="l" t="t" r="r" b="b"/>
            <a:pathLst>
              <a:path w="57784" h="12700">
                <a:moveTo>
                  <a:pt x="57264" y="0"/>
                </a:moveTo>
                <a:lnTo>
                  <a:pt x="279" y="0"/>
                </a:lnTo>
                <a:lnTo>
                  <a:pt x="139" y="7785"/>
                </a:lnTo>
                <a:lnTo>
                  <a:pt x="0" y="12077"/>
                </a:lnTo>
                <a:lnTo>
                  <a:pt x="57467" y="12077"/>
                </a:lnTo>
                <a:lnTo>
                  <a:pt x="57264" y="0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9430181" y="2367591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640" y="0"/>
                </a:lnTo>
              </a:path>
            </a:pathLst>
          </a:custGeom>
          <a:ln w="12077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9425025" y="2447493"/>
            <a:ext cx="79375" cy="12700"/>
          </a:xfrm>
          <a:custGeom>
            <a:avLst/>
            <a:gdLst/>
            <a:ahLst/>
            <a:cxnLst/>
            <a:rect l="l" t="t" r="r" b="b"/>
            <a:pathLst>
              <a:path w="79375" h="12700">
                <a:moveTo>
                  <a:pt x="78727" y="0"/>
                </a:moveTo>
                <a:lnTo>
                  <a:pt x="546" y="0"/>
                </a:lnTo>
                <a:lnTo>
                  <a:pt x="342" y="4013"/>
                </a:lnTo>
                <a:lnTo>
                  <a:pt x="0" y="12077"/>
                </a:lnTo>
                <a:lnTo>
                  <a:pt x="79121" y="12077"/>
                </a:lnTo>
                <a:lnTo>
                  <a:pt x="78727" y="0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9422421" y="2533421"/>
            <a:ext cx="90170" cy="12700"/>
          </a:xfrm>
          <a:custGeom>
            <a:avLst/>
            <a:gdLst/>
            <a:ahLst/>
            <a:cxnLst/>
            <a:rect l="l" t="t" r="r" b="b"/>
            <a:pathLst>
              <a:path w="90170" h="12700">
                <a:moveTo>
                  <a:pt x="88036" y="0"/>
                </a:moveTo>
                <a:lnTo>
                  <a:pt x="292" y="0"/>
                </a:lnTo>
                <a:lnTo>
                  <a:pt x="175" y="4127"/>
                </a:lnTo>
                <a:lnTo>
                  <a:pt x="0" y="12077"/>
                </a:lnTo>
                <a:lnTo>
                  <a:pt x="89941" y="12077"/>
                </a:lnTo>
                <a:lnTo>
                  <a:pt x="88657" y="4038"/>
                </a:lnTo>
                <a:lnTo>
                  <a:pt x="88036" y="0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9421278" y="2629535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902" y="0"/>
                </a:lnTo>
              </a:path>
            </a:pathLst>
          </a:custGeom>
          <a:ln w="3810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9421318" y="2623185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486" y="0"/>
                </a:lnTo>
              </a:path>
            </a:pathLst>
          </a:custGeom>
          <a:ln w="888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9421050" y="2715463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577" y="0"/>
                </a:lnTo>
              </a:path>
            </a:pathLst>
          </a:custGeom>
          <a:ln w="3810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9421050" y="2711653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78" y="0"/>
                </a:lnTo>
              </a:path>
            </a:pathLst>
          </a:custGeom>
          <a:ln w="3810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9421050" y="2707208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21" y="0"/>
                </a:lnTo>
              </a:path>
            </a:pathLst>
          </a:custGeom>
          <a:ln w="507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9445879" y="217719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564" y="0"/>
                </a:lnTo>
              </a:path>
            </a:pathLst>
          </a:custGeom>
          <a:ln w="15621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9464891" y="223295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23" y="0"/>
                </a:lnTo>
              </a:path>
            </a:pathLst>
          </a:custGeom>
          <a:ln w="6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9484131" y="2256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23" y="0"/>
                </a:lnTo>
              </a:path>
            </a:pathLst>
          </a:custGeom>
          <a:ln w="6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9459264" y="229544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23" y="0"/>
                </a:lnTo>
              </a:path>
            </a:pathLst>
          </a:custGeom>
          <a:ln w="6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9480219" y="233095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23" y="0"/>
                </a:lnTo>
              </a:path>
            </a:pathLst>
          </a:custGeom>
          <a:ln w="6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9438932" y="238067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23" y="0"/>
                </a:lnTo>
              </a:path>
            </a:pathLst>
          </a:custGeom>
          <a:ln w="6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9436163" y="2490463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078" y="0"/>
                </a:lnTo>
              </a:path>
            </a:pathLst>
          </a:custGeom>
          <a:ln w="60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9458249" y="2525972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078" y="0"/>
                </a:lnTo>
              </a:path>
            </a:pathLst>
          </a:custGeom>
          <a:ln w="60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9477400" y="2209272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078" y="0"/>
                </a:lnTo>
              </a:path>
            </a:pathLst>
          </a:custGeom>
          <a:ln w="60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9442957" y="2575845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078" y="0"/>
                </a:lnTo>
              </a:path>
            </a:pathLst>
          </a:custGeom>
          <a:ln w="60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9475685" y="2611367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078" y="0"/>
                </a:lnTo>
              </a:path>
            </a:pathLst>
          </a:custGeom>
          <a:ln w="60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9471291" y="2697206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078" y="0"/>
                </a:lnTo>
              </a:path>
            </a:pathLst>
          </a:custGeom>
          <a:ln w="60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9444735" y="2759462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078" y="0"/>
                </a:lnTo>
              </a:path>
            </a:pathLst>
          </a:custGeom>
          <a:ln w="60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9479153" y="275950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60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9461931" y="274761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6057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9487331" y="255218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6057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9441281" y="233096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6057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9424911" y="2599531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078" y="0"/>
                </a:lnTo>
              </a:path>
            </a:pathLst>
          </a:custGeom>
          <a:ln w="6057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9495066" y="2673991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078" y="0"/>
                </a:lnTo>
              </a:path>
            </a:pathLst>
          </a:custGeom>
          <a:ln w="6057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9471774" y="249047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23" y="0"/>
                </a:lnTo>
              </a:path>
            </a:pathLst>
          </a:custGeom>
          <a:ln w="601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9471774" y="246678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472" y="0"/>
                </a:lnTo>
              </a:path>
            </a:pathLst>
          </a:custGeom>
          <a:ln w="601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9453511" y="234279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472" y="0"/>
                </a:lnTo>
              </a:path>
            </a:pathLst>
          </a:custGeom>
          <a:ln w="601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9424593" y="251414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472" y="0"/>
                </a:lnTo>
              </a:path>
            </a:pathLst>
          </a:custGeom>
          <a:ln w="601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9485007" y="229544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23" y="0"/>
                </a:lnTo>
              </a:path>
            </a:pathLst>
          </a:custGeom>
          <a:ln w="601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9459836" y="2256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23" y="0"/>
                </a:lnTo>
              </a:path>
            </a:pathLst>
          </a:custGeom>
          <a:ln w="6019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9442704" y="220927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23" y="0"/>
                </a:lnTo>
              </a:path>
            </a:pathLst>
          </a:custGeom>
          <a:ln w="6019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9480994" y="230728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23" y="0"/>
                </a:lnTo>
              </a:path>
            </a:pathLst>
          </a:custGeom>
          <a:ln w="6019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9465500" y="250229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23" y="0"/>
                </a:lnTo>
              </a:path>
            </a:pathLst>
          </a:custGeom>
          <a:ln w="6019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9487319" y="2587815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986" y="0"/>
                </a:lnTo>
              </a:path>
            </a:pathLst>
          </a:custGeom>
          <a:ln w="6019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9442957" y="2662148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986" y="0"/>
                </a:lnTo>
              </a:path>
            </a:pathLst>
          </a:custGeom>
          <a:ln w="6019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9472231" y="2735783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986" y="0"/>
                </a:lnTo>
              </a:path>
            </a:pathLst>
          </a:custGeom>
          <a:ln w="6019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9472701" y="223295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23" y="0"/>
                </a:lnTo>
              </a:path>
            </a:pathLst>
          </a:custGeom>
          <a:ln w="601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9438141" y="2138273"/>
            <a:ext cx="86995" cy="592455"/>
          </a:xfrm>
          <a:custGeom>
            <a:avLst/>
            <a:gdLst/>
            <a:ahLst/>
            <a:cxnLst/>
            <a:rect l="l" t="t" r="r" b="b"/>
            <a:pathLst>
              <a:path w="86995" h="592455">
                <a:moveTo>
                  <a:pt x="3152" y="0"/>
                </a:moveTo>
                <a:lnTo>
                  <a:pt x="2174" y="914"/>
                </a:lnTo>
                <a:lnTo>
                  <a:pt x="1207" y="14217"/>
                </a:lnTo>
                <a:lnTo>
                  <a:pt x="0" y="49325"/>
                </a:lnTo>
                <a:lnTo>
                  <a:pt x="882" y="101379"/>
                </a:lnTo>
                <a:lnTo>
                  <a:pt x="6187" y="165520"/>
                </a:lnTo>
                <a:lnTo>
                  <a:pt x="18244" y="236890"/>
                </a:lnTo>
                <a:lnTo>
                  <a:pt x="39385" y="310629"/>
                </a:lnTo>
                <a:lnTo>
                  <a:pt x="64794" y="390424"/>
                </a:lnTo>
                <a:lnTo>
                  <a:pt x="77963" y="446168"/>
                </a:lnTo>
                <a:lnTo>
                  <a:pt x="83125" y="504090"/>
                </a:lnTo>
                <a:lnTo>
                  <a:pt x="84509" y="590422"/>
                </a:lnTo>
                <a:lnTo>
                  <a:pt x="84585" y="592086"/>
                </a:lnTo>
                <a:lnTo>
                  <a:pt x="85426" y="580382"/>
                </a:lnTo>
                <a:lnTo>
                  <a:pt x="86471" y="549199"/>
                </a:lnTo>
                <a:lnTo>
                  <a:pt x="85598" y="502378"/>
                </a:lnTo>
                <a:lnTo>
                  <a:pt x="80684" y="443758"/>
                </a:lnTo>
                <a:lnTo>
                  <a:pt x="69606" y="377177"/>
                </a:lnTo>
                <a:lnTo>
                  <a:pt x="50244" y="306476"/>
                </a:lnTo>
                <a:lnTo>
                  <a:pt x="30509" y="237205"/>
                </a:lnTo>
                <a:lnTo>
                  <a:pt x="17221" y="167617"/>
                </a:lnTo>
                <a:lnTo>
                  <a:pt x="9110" y="103408"/>
                </a:lnTo>
                <a:lnTo>
                  <a:pt x="4908" y="50272"/>
                </a:lnTo>
                <a:lnTo>
                  <a:pt x="3345" y="13904"/>
                </a:lnTo>
                <a:lnTo>
                  <a:pt x="3152" y="0"/>
                </a:lnTo>
                <a:close/>
              </a:path>
            </a:pathLst>
          </a:custGeom>
          <a:solidFill>
            <a:srgbClr val="115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9521443" y="2498826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2613"/>
                </a:lnTo>
              </a:path>
            </a:pathLst>
          </a:custGeom>
          <a:ln w="1137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9505721" y="2483408"/>
            <a:ext cx="0" cy="298450"/>
          </a:xfrm>
          <a:custGeom>
            <a:avLst/>
            <a:gdLst/>
            <a:ahLst/>
            <a:cxnLst/>
            <a:rect l="l" t="t" r="r" b="b"/>
            <a:pathLst>
              <a:path h="298450">
                <a:moveTo>
                  <a:pt x="0" y="0"/>
                </a:moveTo>
                <a:lnTo>
                  <a:pt x="0" y="298030"/>
                </a:lnTo>
              </a:path>
            </a:pathLst>
          </a:custGeom>
          <a:ln w="25019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9521367" y="2502661"/>
            <a:ext cx="53975" cy="279400"/>
          </a:xfrm>
          <a:custGeom>
            <a:avLst/>
            <a:gdLst/>
            <a:ahLst/>
            <a:cxnLst/>
            <a:rect l="l" t="t" r="r" b="b"/>
            <a:pathLst>
              <a:path w="53975" h="279400">
                <a:moveTo>
                  <a:pt x="0" y="0"/>
                </a:moveTo>
                <a:lnTo>
                  <a:pt x="0" y="278777"/>
                </a:lnTo>
                <a:lnTo>
                  <a:pt x="53708" y="278777"/>
                </a:lnTo>
                <a:lnTo>
                  <a:pt x="53708" y="36728"/>
                </a:lnTo>
                <a:lnTo>
                  <a:pt x="0" y="0"/>
                </a:lnTo>
                <a:close/>
              </a:path>
            </a:pathLst>
          </a:custGeom>
          <a:solidFill>
            <a:srgbClr val="BD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9524288" y="2507843"/>
            <a:ext cx="44450" cy="30480"/>
          </a:xfrm>
          <a:custGeom>
            <a:avLst/>
            <a:gdLst/>
            <a:ahLst/>
            <a:cxnLst/>
            <a:rect l="l" t="t" r="r" b="b"/>
            <a:pathLst>
              <a:path w="44450" h="30480">
                <a:moveTo>
                  <a:pt x="0" y="0"/>
                </a:moveTo>
                <a:lnTo>
                  <a:pt x="0" y="29984"/>
                </a:lnTo>
                <a:lnTo>
                  <a:pt x="43865" y="29984"/>
                </a:lnTo>
                <a:lnTo>
                  <a:pt x="0" y="0"/>
                </a:lnTo>
                <a:close/>
              </a:path>
            </a:pathLst>
          </a:custGeom>
          <a:solidFill>
            <a:srgbClr val="E7B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9524365" y="254365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9524365" y="2552954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9524365" y="256222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9524365" y="257152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9524365" y="258080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9524365" y="259008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9524365" y="2599372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9524365" y="260865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9524365" y="261793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9524365" y="2627236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9524365" y="263652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9524365" y="2645803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9524365" y="265508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9524365" y="266437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9524365" y="2673654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9524365" y="268293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9524365" y="2692234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9524365" y="270151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9524365" y="2710802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9524365" y="272008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9524365" y="272936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9524365" y="2738653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9524365" y="274794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9524365" y="2757233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9524365" y="276651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9524365" y="277580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11" y="0"/>
                </a:lnTo>
              </a:path>
            </a:pathLst>
          </a:custGeom>
          <a:ln w="454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9524365" y="254365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017" y="0"/>
                </a:lnTo>
              </a:path>
            </a:pathLst>
          </a:custGeom>
          <a:ln w="454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9543174" y="255295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19" y="0"/>
                </a:lnTo>
              </a:path>
            </a:pathLst>
          </a:custGeom>
          <a:ln w="454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9529774" y="256222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19" y="0"/>
                </a:lnTo>
              </a:path>
            </a:pathLst>
          </a:custGeom>
          <a:ln w="454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9537687" y="257152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19" y="0"/>
                </a:lnTo>
              </a:path>
            </a:pathLst>
          </a:custGeom>
          <a:ln w="454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9551720" y="259008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19" y="0"/>
                </a:lnTo>
              </a:path>
            </a:pathLst>
          </a:custGeom>
          <a:ln w="454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9524530" y="2580805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356" y="0"/>
                </a:lnTo>
              </a:path>
            </a:pathLst>
          </a:custGeom>
          <a:ln w="454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9538309" y="2599372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356" y="0"/>
                </a:lnTo>
              </a:path>
            </a:pathLst>
          </a:custGeom>
          <a:ln w="454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9558870" y="2580805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356" y="0"/>
                </a:lnTo>
              </a:path>
            </a:pathLst>
          </a:custGeom>
          <a:ln w="454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9560483" y="260865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356" y="0"/>
                </a:lnTo>
              </a:path>
            </a:pathLst>
          </a:custGeom>
          <a:ln w="454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9524517" y="2617939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021" y="0"/>
                </a:lnTo>
              </a:path>
            </a:pathLst>
          </a:custGeom>
          <a:ln w="454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9566135" y="263652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40" y="0"/>
                </a:lnTo>
              </a:path>
            </a:pathLst>
          </a:custGeom>
          <a:ln w="454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9543745" y="264580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40" y="0"/>
                </a:lnTo>
              </a:path>
            </a:pathLst>
          </a:custGeom>
          <a:ln w="454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9558807" y="26829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725" y="0"/>
                </a:lnTo>
              </a:path>
            </a:pathLst>
          </a:custGeom>
          <a:ln w="454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9530613" y="270151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40" y="0"/>
                </a:lnTo>
              </a:path>
            </a:pathLst>
          </a:custGeom>
          <a:ln w="454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9566135" y="272936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40" y="0"/>
                </a:lnTo>
              </a:path>
            </a:pathLst>
          </a:custGeom>
          <a:ln w="454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9524365" y="275723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40" y="0"/>
                </a:lnTo>
              </a:path>
            </a:pathLst>
          </a:custGeom>
          <a:ln w="454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9566135" y="276651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40" y="0"/>
                </a:lnTo>
              </a:path>
            </a:pathLst>
          </a:custGeom>
          <a:ln w="454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9524377" y="2775800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524" y="0"/>
                </a:lnTo>
              </a:path>
            </a:pathLst>
          </a:custGeom>
          <a:ln w="454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9569551" y="275723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524" y="0"/>
                </a:lnTo>
              </a:path>
            </a:pathLst>
          </a:custGeom>
          <a:ln w="454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9549498" y="274794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14" y="0"/>
                </a:lnTo>
              </a:path>
            </a:pathLst>
          </a:custGeom>
          <a:ln w="454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9549498" y="277580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14" y="0"/>
                </a:lnTo>
              </a:path>
            </a:pathLst>
          </a:custGeom>
          <a:ln w="454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9535693" y="2627236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14" y="0"/>
                </a:lnTo>
              </a:path>
            </a:pathLst>
          </a:custGeom>
          <a:ln w="454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9563874" y="267365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14" y="0"/>
                </a:lnTo>
              </a:path>
            </a:pathLst>
          </a:custGeom>
          <a:ln w="454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9554819" y="256222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14" y="0"/>
                </a:lnTo>
              </a:path>
            </a:pathLst>
          </a:custGeom>
          <a:ln w="454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9524377" y="2729369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524" y="0"/>
                </a:lnTo>
              </a:path>
            </a:pathLst>
          </a:custGeom>
          <a:ln w="454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9559340" y="270151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524" y="0"/>
                </a:lnTo>
              </a:path>
            </a:pathLst>
          </a:custGeom>
          <a:ln w="454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9532149" y="2636520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524" y="0"/>
                </a:lnTo>
              </a:path>
            </a:pathLst>
          </a:custGeom>
          <a:ln w="454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9529686" y="268293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524" y="0"/>
                </a:lnTo>
              </a:path>
            </a:pathLst>
          </a:custGeom>
          <a:ln w="454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9524365" y="265508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40" y="0"/>
                </a:lnTo>
              </a:path>
            </a:pathLst>
          </a:custGeom>
          <a:ln w="454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9519793" y="2500515"/>
            <a:ext cx="0" cy="281305"/>
          </a:xfrm>
          <a:custGeom>
            <a:avLst/>
            <a:gdLst/>
            <a:ahLst/>
            <a:cxnLst/>
            <a:rect l="l" t="t" r="r" b="b"/>
            <a:pathLst>
              <a:path h="281305">
                <a:moveTo>
                  <a:pt x="0" y="0"/>
                </a:moveTo>
                <a:lnTo>
                  <a:pt x="0" y="281063"/>
                </a:lnTo>
              </a:path>
            </a:pathLst>
          </a:custGeom>
          <a:ln w="3175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9547936" y="2519756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5">
                <a:moveTo>
                  <a:pt x="0" y="0"/>
                </a:moveTo>
                <a:lnTo>
                  <a:pt x="0" y="261683"/>
                </a:lnTo>
              </a:path>
            </a:pathLst>
          </a:custGeom>
          <a:ln w="3175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9552013" y="273865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70" y="0"/>
                </a:lnTo>
              </a:path>
            </a:pathLst>
          </a:custGeom>
          <a:ln w="454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9559340" y="2710802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70" y="0"/>
                </a:lnTo>
              </a:path>
            </a:pathLst>
          </a:custGeom>
          <a:ln w="454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9561233" y="265508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70" y="0"/>
                </a:lnTo>
              </a:path>
            </a:pathLst>
          </a:custGeom>
          <a:ln w="454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9529902" y="2775800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70" y="0"/>
                </a:lnTo>
              </a:path>
            </a:pathLst>
          </a:custGeom>
          <a:ln w="454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9533305" y="265508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70" y="0"/>
                </a:lnTo>
              </a:path>
            </a:pathLst>
          </a:custGeom>
          <a:ln w="454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9363862" y="2534970"/>
            <a:ext cx="67945" cy="232410"/>
          </a:xfrm>
          <a:custGeom>
            <a:avLst/>
            <a:gdLst/>
            <a:ahLst/>
            <a:cxnLst/>
            <a:rect l="l" t="t" r="r" b="b"/>
            <a:pathLst>
              <a:path w="67945" h="232410">
                <a:moveTo>
                  <a:pt x="67779" y="0"/>
                </a:moveTo>
                <a:lnTo>
                  <a:pt x="0" y="0"/>
                </a:lnTo>
                <a:lnTo>
                  <a:pt x="0" y="232067"/>
                </a:lnTo>
                <a:lnTo>
                  <a:pt x="67779" y="232067"/>
                </a:lnTo>
                <a:lnTo>
                  <a:pt x="67779" y="0"/>
                </a:lnTo>
                <a:close/>
              </a:path>
            </a:pathLst>
          </a:custGeom>
          <a:solidFill>
            <a:srgbClr val="00B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9363862" y="2509837"/>
            <a:ext cx="67945" cy="25400"/>
          </a:xfrm>
          <a:custGeom>
            <a:avLst/>
            <a:gdLst/>
            <a:ahLst/>
            <a:cxnLst/>
            <a:rect l="l" t="t" r="r" b="b"/>
            <a:pathLst>
              <a:path w="67945" h="25400">
                <a:moveTo>
                  <a:pt x="0" y="25133"/>
                </a:moveTo>
                <a:lnTo>
                  <a:pt x="67779" y="25133"/>
                </a:lnTo>
                <a:lnTo>
                  <a:pt x="67779" y="0"/>
                </a:lnTo>
                <a:lnTo>
                  <a:pt x="0" y="0"/>
                </a:lnTo>
                <a:lnTo>
                  <a:pt x="0" y="25133"/>
                </a:lnTo>
                <a:close/>
              </a:path>
            </a:pathLst>
          </a:custGeom>
          <a:solidFill>
            <a:srgbClr val="00B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9379140" y="2522251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40093" y="0"/>
                </a:lnTo>
              </a:path>
            </a:pathLst>
          </a:custGeom>
          <a:ln w="6997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9363862" y="2543409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729" y="0"/>
                </a:lnTo>
              </a:path>
            </a:pathLst>
          </a:custGeom>
          <a:ln w="9436">
            <a:solidFill>
              <a:srgbClr val="1E5D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9363862" y="2556872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729" y="0"/>
                </a:lnTo>
              </a:path>
            </a:pathLst>
          </a:custGeom>
          <a:ln w="9436">
            <a:solidFill>
              <a:srgbClr val="1E5D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9363862" y="2570346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729" y="0"/>
                </a:lnTo>
              </a:path>
            </a:pathLst>
          </a:custGeom>
          <a:ln w="9436">
            <a:solidFill>
              <a:srgbClr val="1E5D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9363862" y="2583821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729" y="0"/>
                </a:lnTo>
              </a:path>
            </a:pathLst>
          </a:custGeom>
          <a:ln w="9436">
            <a:solidFill>
              <a:srgbClr val="1E5D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9363862" y="2597283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729" y="0"/>
                </a:lnTo>
              </a:path>
            </a:pathLst>
          </a:custGeom>
          <a:ln w="9436">
            <a:solidFill>
              <a:srgbClr val="1E5D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9363862" y="2610758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729" y="0"/>
                </a:lnTo>
              </a:path>
            </a:pathLst>
          </a:custGeom>
          <a:ln w="9436">
            <a:solidFill>
              <a:srgbClr val="1E5D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9363862" y="2624232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729" y="0"/>
                </a:lnTo>
              </a:path>
            </a:pathLst>
          </a:custGeom>
          <a:ln w="9436">
            <a:solidFill>
              <a:srgbClr val="1E5D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9363862" y="2637694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729" y="0"/>
                </a:lnTo>
              </a:path>
            </a:pathLst>
          </a:custGeom>
          <a:ln w="9436">
            <a:solidFill>
              <a:srgbClr val="1E5D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9363862" y="2651169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729" y="0"/>
                </a:lnTo>
              </a:path>
            </a:pathLst>
          </a:custGeom>
          <a:ln w="9436">
            <a:solidFill>
              <a:srgbClr val="1E5D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9363862" y="2664644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729" y="0"/>
                </a:lnTo>
              </a:path>
            </a:pathLst>
          </a:custGeom>
          <a:ln w="9436">
            <a:solidFill>
              <a:srgbClr val="1E5D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9363862" y="2678106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729" y="0"/>
                </a:lnTo>
              </a:path>
            </a:pathLst>
          </a:custGeom>
          <a:ln w="9436">
            <a:solidFill>
              <a:srgbClr val="1E5D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9363862" y="2691580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729" y="0"/>
                </a:lnTo>
              </a:path>
            </a:pathLst>
          </a:custGeom>
          <a:ln w="9436">
            <a:solidFill>
              <a:srgbClr val="1E5D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9363862" y="2705055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729" y="0"/>
                </a:lnTo>
              </a:path>
            </a:pathLst>
          </a:custGeom>
          <a:ln w="9436">
            <a:solidFill>
              <a:srgbClr val="1E5D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9363862" y="2718517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729" y="0"/>
                </a:lnTo>
              </a:path>
            </a:pathLst>
          </a:custGeom>
          <a:ln w="9436">
            <a:solidFill>
              <a:srgbClr val="1E5D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9363862" y="2731992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729" y="0"/>
                </a:lnTo>
              </a:path>
            </a:pathLst>
          </a:custGeom>
          <a:ln w="9436">
            <a:solidFill>
              <a:srgbClr val="1E5D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9363862" y="2745454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729" y="0"/>
                </a:lnTo>
              </a:path>
            </a:pathLst>
          </a:custGeom>
          <a:ln w="9436">
            <a:solidFill>
              <a:srgbClr val="1E5D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9363862" y="2758928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729" y="0"/>
                </a:lnTo>
              </a:path>
            </a:pathLst>
          </a:custGeom>
          <a:ln w="9436">
            <a:solidFill>
              <a:srgbClr val="1E5D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9374841" y="2535021"/>
            <a:ext cx="0" cy="235585"/>
          </a:xfrm>
          <a:custGeom>
            <a:avLst/>
            <a:gdLst/>
            <a:ahLst/>
            <a:cxnLst/>
            <a:rect l="l" t="t" r="r" b="b"/>
            <a:pathLst>
              <a:path h="235585">
                <a:moveTo>
                  <a:pt x="0" y="0"/>
                </a:moveTo>
                <a:lnTo>
                  <a:pt x="0" y="235280"/>
                </a:lnTo>
              </a:path>
            </a:pathLst>
          </a:custGeom>
          <a:ln w="3175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9390119" y="2535021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569"/>
                </a:lnTo>
              </a:path>
            </a:pathLst>
          </a:custGeom>
          <a:ln w="3175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9405397" y="2535034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397"/>
                </a:lnTo>
              </a:path>
            </a:pathLst>
          </a:custGeom>
          <a:ln w="3175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9420662" y="2535021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159"/>
                </a:lnTo>
              </a:path>
            </a:pathLst>
          </a:custGeom>
          <a:ln w="3175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9375584" y="2678106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66" y="0"/>
                </a:lnTo>
              </a:path>
            </a:pathLst>
          </a:custGeom>
          <a:ln w="943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9406140" y="266464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66" y="0"/>
                </a:lnTo>
              </a:path>
            </a:pathLst>
          </a:custGeom>
          <a:ln w="943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9390938" y="2570346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66" y="0"/>
                </a:lnTo>
              </a:path>
            </a:pathLst>
          </a:custGeom>
          <a:ln w="943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9406140" y="2758928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66" y="0"/>
                </a:lnTo>
              </a:path>
            </a:pathLst>
          </a:custGeom>
          <a:ln w="943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9375584" y="2731992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66" y="0"/>
                </a:lnTo>
              </a:path>
            </a:pathLst>
          </a:custGeom>
          <a:ln w="9436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9406140" y="2651220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66" y="0"/>
                </a:lnTo>
              </a:path>
            </a:pathLst>
          </a:custGeom>
          <a:ln w="9436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9375584" y="2583821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66" y="0"/>
                </a:lnTo>
              </a:path>
            </a:pathLst>
          </a:custGeom>
          <a:ln w="9436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9421406" y="257034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74" y="0"/>
                </a:lnTo>
              </a:path>
            </a:pathLst>
          </a:custGeom>
          <a:ln w="9436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9375584" y="2570346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66" y="0"/>
                </a:lnTo>
              </a:path>
            </a:pathLst>
          </a:custGeom>
          <a:ln w="9436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9421406" y="274545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74" y="0"/>
                </a:lnTo>
              </a:path>
            </a:pathLst>
          </a:custGeom>
          <a:ln w="9436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9390824" y="2718517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906" y="0"/>
                </a:lnTo>
              </a:path>
            </a:pathLst>
          </a:custGeom>
          <a:ln w="943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9406128" y="2624232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906" y="0"/>
                </a:lnTo>
              </a:path>
            </a:pathLst>
          </a:custGeom>
          <a:ln w="943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9390926" y="2556872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906" y="0"/>
                </a:lnTo>
              </a:path>
            </a:pathLst>
          </a:custGeom>
          <a:ln w="943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9363888" y="2767050"/>
            <a:ext cx="67945" cy="14604"/>
          </a:xfrm>
          <a:custGeom>
            <a:avLst/>
            <a:gdLst/>
            <a:ahLst/>
            <a:cxnLst/>
            <a:rect l="l" t="t" r="r" b="b"/>
            <a:pathLst>
              <a:path w="67945" h="14605">
                <a:moveTo>
                  <a:pt x="0" y="14528"/>
                </a:moveTo>
                <a:lnTo>
                  <a:pt x="67729" y="14528"/>
                </a:lnTo>
                <a:lnTo>
                  <a:pt x="67729" y="0"/>
                </a:lnTo>
                <a:lnTo>
                  <a:pt x="0" y="0"/>
                </a:lnTo>
                <a:lnTo>
                  <a:pt x="0" y="14528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9681559" y="2279370"/>
            <a:ext cx="0" cy="481330"/>
          </a:xfrm>
          <a:custGeom>
            <a:avLst/>
            <a:gdLst/>
            <a:ahLst/>
            <a:cxnLst/>
            <a:rect l="l" t="t" r="r" b="b"/>
            <a:pathLst>
              <a:path h="481330">
                <a:moveTo>
                  <a:pt x="0" y="0"/>
                </a:moveTo>
                <a:lnTo>
                  <a:pt x="0" y="480949"/>
                </a:lnTo>
              </a:path>
            </a:pathLst>
          </a:custGeom>
          <a:ln w="46901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9728466" y="2279370"/>
            <a:ext cx="0" cy="502284"/>
          </a:xfrm>
          <a:custGeom>
            <a:avLst/>
            <a:gdLst/>
            <a:ahLst/>
            <a:cxnLst/>
            <a:rect l="l" t="t" r="r" b="b"/>
            <a:pathLst>
              <a:path h="502285">
                <a:moveTo>
                  <a:pt x="0" y="0"/>
                </a:moveTo>
                <a:lnTo>
                  <a:pt x="0" y="502208"/>
                </a:lnTo>
              </a:path>
            </a:pathLst>
          </a:custGeom>
          <a:ln w="46913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9704882" y="2770949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86" y="0"/>
                </a:lnTo>
              </a:path>
            </a:pathLst>
          </a:custGeom>
          <a:ln w="21259">
            <a:solidFill>
              <a:srgbClr val="1F3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9658236" y="2770949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74" y="0"/>
                </a:lnTo>
              </a:path>
            </a:pathLst>
          </a:custGeom>
          <a:ln w="21259">
            <a:solidFill>
              <a:srgbClr val="1F3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9658095" y="274978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9705009" y="274978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9705009" y="273313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9705009" y="2716472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9705009" y="269981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9705009" y="2683148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9705009" y="266648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9705009" y="264982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9705009" y="263317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9705009" y="261651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9705009" y="2599848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9705009" y="258318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9705009" y="256652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9705009" y="254986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9705009" y="253321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9705009" y="2516549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9705009" y="2499887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9705009" y="248322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9705009" y="2466562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9705009" y="2449899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9705009" y="243325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9705009" y="2416587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9705009" y="239992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9705009" y="2383262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9705009" y="236660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9705009" y="2349938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9678034" y="2683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74" y="0"/>
                </a:lnTo>
              </a:path>
            </a:pathLst>
          </a:custGeom>
          <a:ln w="7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9678034" y="25998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74" y="0"/>
                </a:lnTo>
              </a:path>
            </a:pathLst>
          </a:custGeom>
          <a:ln w="788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9658095" y="253321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9658095" y="248322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9678034" y="27164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74" y="0"/>
                </a:lnTo>
              </a:path>
            </a:pathLst>
          </a:custGeom>
          <a:ln w="788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9678034" y="266649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74" y="0"/>
                </a:lnTo>
              </a:path>
            </a:pathLst>
          </a:custGeom>
          <a:ln w="788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9678034" y="261651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74" y="0"/>
                </a:lnTo>
              </a:path>
            </a:pathLst>
          </a:custGeom>
          <a:ln w="788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9678034" y="258319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74" y="0"/>
                </a:lnTo>
              </a:path>
            </a:pathLst>
          </a:custGeom>
          <a:ln w="7899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9658095" y="254987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9658095" y="2516549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9658095" y="246657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9658095" y="243325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99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9658095" y="241660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9678034" y="273313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74" y="0"/>
                </a:lnTo>
              </a:path>
            </a:pathLst>
          </a:custGeom>
          <a:ln w="7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9678034" y="269981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74" y="0"/>
                </a:lnTo>
              </a:path>
            </a:pathLst>
          </a:custGeom>
          <a:ln w="7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9678034" y="264983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74" y="0"/>
                </a:lnTo>
              </a:path>
            </a:pathLst>
          </a:custGeom>
          <a:ln w="7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9678034" y="263317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74" y="0"/>
                </a:lnTo>
              </a:path>
            </a:pathLst>
          </a:custGeom>
          <a:ln w="7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9658095" y="256653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9658095" y="2499887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9658095" y="2449912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9658095" y="239993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99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9658095" y="238327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9658095" y="236661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9658095" y="234995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913" y="0"/>
                </a:lnTo>
              </a:path>
            </a:pathLst>
          </a:custGeom>
          <a:ln w="7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9658350" y="2279967"/>
            <a:ext cx="93345" cy="405130"/>
          </a:xfrm>
          <a:custGeom>
            <a:avLst/>
            <a:gdLst/>
            <a:ahLst/>
            <a:cxnLst/>
            <a:rect l="l" t="t" r="r" b="b"/>
            <a:pathLst>
              <a:path w="93345" h="405130">
                <a:moveTo>
                  <a:pt x="93306" y="0"/>
                </a:moveTo>
                <a:lnTo>
                  <a:pt x="0" y="0"/>
                </a:lnTo>
                <a:lnTo>
                  <a:pt x="0" y="584"/>
                </a:lnTo>
                <a:lnTo>
                  <a:pt x="3087" y="15001"/>
                </a:lnTo>
                <a:lnTo>
                  <a:pt x="8881" y="44115"/>
                </a:lnTo>
                <a:lnTo>
                  <a:pt x="16421" y="85740"/>
                </a:lnTo>
                <a:lnTo>
                  <a:pt x="24744" y="137687"/>
                </a:lnTo>
                <a:lnTo>
                  <a:pt x="32890" y="197768"/>
                </a:lnTo>
                <a:lnTo>
                  <a:pt x="39899" y="263795"/>
                </a:lnTo>
                <a:lnTo>
                  <a:pt x="44809" y="333582"/>
                </a:lnTo>
                <a:lnTo>
                  <a:pt x="46659" y="404939"/>
                </a:lnTo>
                <a:lnTo>
                  <a:pt x="48509" y="333582"/>
                </a:lnTo>
                <a:lnTo>
                  <a:pt x="53419" y="263795"/>
                </a:lnTo>
                <a:lnTo>
                  <a:pt x="60428" y="197768"/>
                </a:lnTo>
                <a:lnTo>
                  <a:pt x="68573" y="137687"/>
                </a:lnTo>
                <a:lnTo>
                  <a:pt x="76895" y="85740"/>
                </a:lnTo>
                <a:lnTo>
                  <a:pt x="82516" y="54698"/>
                </a:lnTo>
                <a:lnTo>
                  <a:pt x="20040" y="54698"/>
                </a:lnTo>
                <a:lnTo>
                  <a:pt x="12306" y="14465"/>
                </a:lnTo>
                <a:lnTo>
                  <a:pt x="90337" y="14465"/>
                </a:lnTo>
                <a:lnTo>
                  <a:pt x="93306" y="584"/>
                </a:lnTo>
                <a:lnTo>
                  <a:pt x="93306" y="0"/>
                </a:lnTo>
                <a:close/>
              </a:path>
              <a:path w="93345" h="405130">
                <a:moveTo>
                  <a:pt x="90337" y="14465"/>
                </a:moveTo>
                <a:lnTo>
                  <a:pt x="81000" y="14465"/>
                </a:lnTo>
                <a:lnTo>
                  <a:pt x="73266" y="54698"/>
                </a:lnTo>
                <a:lnTo>
                  <a:pt x="82516" y="54698"/>
                </a:lnTo>
                <a:lnTo>
                  <a:pt x="84432" y="44115"/>
                </a:lnTo>
                <a:lnTo>
                  <a:pt x="90337" y="14465"/>
                </a:lnTo>
                <a:close/>
              </a:path>
            </a:pathLst>
          </a:custGeom>
          <a:solidFill>
            <a:srgbClr val="33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9667328" y="268314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465" y="0"/>
                </a:lnTo>
              </a:path>
            </a:pathLst>
          </a:custGeom>
          <a:ln w="7886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9718712" y="258319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465" y="0"/>
                </a:lnTo>
              </a:path>
            </a:pathLst>
          </a:custGeom>
          <a:ln w="7899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9714115" y="254986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465" y="0"/>
                </a:lnTo>
              </a:path>
            </a:pathLst>
          </a:custGeom>
          <a:ln w="7899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9660775" y="249988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465" y="0"/>
                </a:lnTo>
              </a:path>
            </a:pathLst>
          </a:custGeom>
          <a:ln w="7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9728466" y="243325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465" y="0"/>
                </a:lnTo>
              </a:path>
            </a:pathLst>
          </a:custGeom>
          <a:ln w="7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9679800" y="2396007"/>
            <a:ext cx="50800" cy="8255"/>
          </a:xfrm>
          <a:custGeom>
            <a:avLst/>
            <a:gdLst/>
            <a:ahLst/>
            <a:cxnLst/>
            <a:rect l="l" t="t" r="r" b="b"/>
            <a:pathLst>
              <a:path w="50800" h="8255">
                <a:moveTo>
                  <a:pt x="50419" y="0"/>
                </a:moveTo>
                <a:lnTo>
                  <a:pt x="0" y="0"/>
                </a:lnTo>
                <a:lnTo>
                  <a:pt x="762" y="5257"/>
                </a:lnTo>
                <a:lnTo>
                  <a:pt x="1206" y="7886"/>
                </a:lnTo>
                <a:lnTo>
                  <a:pt x="49212" y="7886"/>
                </a:lnTo>
                <a:lnTo>
                  <a:pt x="49644" y="5257"/>
                </a:lnTo>
                <a:lnTo>
                  <a:pt x="50419" y="0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9689325" y="2462644"/>
            <a:ext cx="31750" cy="8255"/>
          </a:xfrm>
          <a:custGeom>
            <a:avLst/>
            <a:gdLst/>
            <a:ahLst/>
            <a:cxnLst/>
            <a:rect l="l" t="t" r="r" b="b"/>
            <a:pathLst>
              <a:path w="31750" h="8255">
                <a:moveTo>
                  <a:pt x="31356" y="0"/>
                </a:moveTo>
                <a:lnTo>
                  <a:pt x="0" y="0"/>
                </a:lnTo>
                <a:lnTo>
                  <a:pt x="673" y="5207"/>
                </a:lnTo>
                <a:lnTo>
                  <a:pt x="1054" y="7886"/>
                </a:lnTo>
                <a:lnTo>
                  <a:pt x="30314" y="7886"/>
                </a:lnTo>
                <a:lnTo>
                  <a:pt x="30695" y="5207"/>
                </a:lnTo>
                <a:lnTo>
                  <a:pt x="31356" y="0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9696843" y="2529293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09" h="8255">
                <a:moveTo>
                  <a:pt x="16332" y="0"/>
                </a:moveTo>
                <a:lnTo>
                  <a:pt x="0" y="0"/>
                </a:lnTo>
                <a:lnTo>
                  <a:pt x="546" y="5257"/>
                </a:lnTo>
                <a:lnTo>
                  <a:pt x="774" y="7886"/>
                </a:lnTo>
                <a:lnTo>
                  <a:pt x="15570" y="7886"/>
                </a:lnTo>
                <a:lnTo>
                  <a:pt x="15786" y="5257"/>
                </a:lnTo>
                <a:lnTo>
                  <a:pt x="16332" y="0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9595319" y="2537167"/>
            <a:ext cx="83185" cy="20955"/>
          </a:xfrm>
          <a:custGeom>
            <a:avLst/>
            <a:gdLst/>
            <a:ahLst/>
            <a:cxnLst/>
            <a:rect l="l" t="t" r="r" b="b"/>
            <a:pathLst>
              <a:path w="83184" h="20955">
                <a:moveTo>
                  <a:pt x="0" y="20396"/>
                </a:moveTo>
                <a:lnTo>
                  <a:pt x="82715" y="20396"/>
                </a:lnTo>
                <a:lnTo>
                  <a:pt x="82715" y="0"/>
                </a:lnTo>
                <a:lnTo>
                  <a:pt x="0" y="0"/>
                </a:lnTo>
                <a:lnTo>
                  <a:pt x="0" y="20396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9595319" y="2498966"/>
            <a:ext cx="83185" cy="38735"/>
          </a:xfrm>
          <a:custGeom>
            <a:avLst/>
            <a:gdLst/>
            <a:ahLst/>
            <a:cxnLst/>
            <a:rect l="l" t="t" r="r" b="b"/>
            <a:pathLst>
              <a:path w="83184" h="38735">
                <a:moveTo>
                  <a:pt x="0" y="38201"/>
                </a:moveTo>
                <a:lnTo>
                  <a:pt x="82715" y="38201"/>
                </a:lnTo>
                <a:lnTo>
                  <a:pt x="82715" y="0"/>
                </a:lnTo>
                <a:lnTo>
                  <a:pt x="0" y="0"/>
                </a:lnTo>
                <a:lnTo>
                  <a:pt x="0" y="38201"/>
                </a:lnTo>
                <a:close/>
              </a:path>
            </a:pathLst>
          </a:custGeom>
          <a:solidFill>
            <a:srgbClr val="E7B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9595319" y="2560142"/>
            <a:ext cx="83185" cy="194310"/>
          </a:xfrm>
          <a:custGeom>
            <a:avLst/>
            <a:gdLst/>
            <a:ahLst/>
            <a:cxnLst/>
            <a:rect l="l" t="t" r="r" b="b"/>
            <a:pathLst>
              <a:path w="83184" h="194310">
                <a:moveTo>
                  <a:pt x="82715" y="193751"/>
                </a:moveTo>
                <a:lnTo>
                  <a:pt x="0" y="193751"/>
                </a:lnTo>
                <a:lnTo>
                  <a:pt x="0" y="0"/>
                </a:lnTo>
                <a:lnTo>
                  <a:pt x="82715" y="0"/>
                </a:lnTo>
                <a:lnTo>
                  <a:pt x="82715" y="193751"/>
                </a:lnTo>
                <a:close/>
              </a:path>
            </a:pathLst>
          </a:custGeom>
          <a:solidFill>
            <a:srgbClr val="AD8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9595319" y="2758046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4419">
            <a:solidFill>
              <a:srgbClr val="AD8D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9593059" y="2761608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236" y="0"/>
                </a:lnTo>
              </a:path>
            </a:pathLst>
          </a:custGeom>
          <a:ln w="3175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9593059" y="2772270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236" y="0"/>
                </a:lnTo>
              </a:path>
            </a:pathLst>
          </a:custGeom>
          <a:ln w="18618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9619030" y="254243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93" y="0"/>
                </a:lnTo>
              </a:path>
            </a:pathLst>
          </a:custGeom>
          <a:ln w="15049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9595319" y="2543968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3175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9630524" y="2534119"/>
            <a:ext cx="2540" cy="17145"/>
          </a:xfrm>
          <a:custGeom>
            <a:avLst/>
            <a:gdLst/>
            <a:ahLst/>
            <a:cxnLst/>
            <a:rect l="l" t="t" r="r" b="b"/>
            <a:pathLst>
              <a:path w="2540" h="17144">
                <a:moveTo>
                  <a:pt x="0" y="16789"/>
                </a:moveTo>
                <a:lnTo>
                  <a:pt x="1943" y="16789"/>
                </a:lnTo>
                <a:lnTo>
                  <a:pt x="1943" y="0"/>
                </a:lnTo>
                <a:lnTo>
                  <a:pt x="0" y="0"/>
                </a:lnTo>
                <a:lnTo>
                  <a:pt x="0" y="16789"/>
                </a:lnTo>
                <a:close/>
              </a:path>
            </a:pathLst>
          </a:custGeom>
          <a:solidFill>
            <a:srgbClr val="E7B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9640887" y="2534119"/>
            <a:ext cx="2540" cy="17145"/>
          </a:xfrm>
          <a:custGeom>
            <a:avLst/>
            <a:gdLst/>
            <a:ahLst/>
            <a:cxnLst/>
            <a:rect l="l" t="t" r="r" b="b"/>
            <a:pathLst>
              <a:path w="2540" h="17144">
                <a:moveTo>
                  <a:pt x="0" y="16789"/>
                </a:moveTo>
                <a:lnTo>
                  <a:pt x="1943" y="16789"/>
                </a:lnTo>
                <a:lnTo>
                  <a:pt x="1943" y="0"/>
                </a:lnTo>
                <a:lnTo>
                  <a:pt x="0" y="0"/>
                </a:lnTo>
                <a:lnTo>
                  <a:pt x="0" y="16789"/>
                </a:lnTo>
                <a:close/>
              </a:path>
            </a:pathLst>
          </a:custGeom>
          <a:solidFill>
            <a:srgbClr val="E7B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9595319" y="2550433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3175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9605606" y="27580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43" y="0"/>
                </a:lnTo>
              </a:path>
            </a:pathLst>
          </a:custGeom>
          <a:ln w="435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9619360" y="27580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43" y="0"/>
                </a:lnTo>
              </a:path>
            </a:pathLst>
          </a:custGeom>
          <a:ln w="435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9633115" y="27580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43" y="0"/>
                </a:lnTo>
              </a:path>
            </a:pathLst>
          </a:custGeom>
          <a:ln w="435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9646881" y="27580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43" y="0"/>
                </a:lnTo>
              </a:path>
            </a:pathLst>
          </a:custGeom>
          <a:ln w="435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9660635" y="27580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43" y="0"/>
                </a:lnTo>
              </a:path>
            </a:pathLst>
          </a:custGeom>
          <a:ln w="435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9674390" y="275802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43" y="0"/>
                </a:lnTo>
              </a:path>
            </a:pathLst>
          </a:custGeom>
          <a:ln w="435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9595319" y="2571235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7277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9595319" y="2582564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7277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9595319" y="2559907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7277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9595319" y="2571235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7277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9595319" y="2593898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7289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9595319" y="2605233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7277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9595319" y="2616561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7277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9595319" y="2627883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7289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9595319" y="2639218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7277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9595319" y="2650547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7277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9595319" y="2661881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7289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9595319" y="2673203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7277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9595319" y="2684545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7277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9595319" y="2695873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7277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9595319" y="2707195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7289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9595319" y="2718530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7277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9595319" y="2729858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7277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9595319" y="2741193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7289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9595319" y="2741193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7289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9595319" y="2752515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7277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9606406" y="2509164"/>
            <a:ext cx="60960" cy="13335"/>
          </a:xfrm>
          <a:custGeom>
            <a:avLst/>
            <a:gdLst/>
            <a:ahLst/>
            <a:cxnLst/>
            <a:rect l="l" t="t" r="r" b="b"/>
            <a:pathLst>
              <a:path w="60959" h="13335">
                <a:moveTo>
                  <a:pt x="0" y="12953"/>
                </a:moveTo>
                <a:lnTo>
                  <a:pt x="60540" y="12953"/>
                </a:lnTo>
                <a:lnTo>
                  <a:pt x="60540" y="0"/>
                </a:lnTo>
                <a:lnTo>
                  <a:pt x="0" y="0"/>
                </a:lnTo>
                <a:lnTo>
                  <a:pt x="0" y="12953"/>
                </a:lnTo>
                <a:close/>
              </a:path>
            </a:pathLst>
          </a:custGeom>
          <a:solidFill>
            <a:srgbClr val="EE6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9618611" y="254280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81" y="0"/>
                </a:lnTo>
              </a:path>
            </a:pathLst>
          </a:custGeom>
          <a:ln w="16789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9652774" y="254280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93" y="0"/>
                </a:lnTo>
              </a:path>
            </a:pathLst>
          </a:custGeom>
          <a:ln w="16789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9619360" y="2752515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081" y="0"/>
                </a:lnTo>
              </a:path>
            </a:pathLst>
          </a:custGeom>
          <a:ln w="72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9602851" y="2582564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081" y="0"/>
                </a:lnTo>
              </a:path>
            </a:pathLst>
          </a:custGeom>
          <a:ln w="72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9653054" y="2639218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081" y="0"/>
                </a:lnTo>
              </a:path>
            </a:pathLst>
          </a:custGeom>
          <a:ln w="72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9631044" y="2673203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081" y="0"/>
                </a:lnTo>
              </a:path>
            </a:pathLst>
          </a:custGeom>
          <a:ln w="72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9653308" y="2718530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081" y="0"/>
                </a:lnTo>
              </a:path>
            </a:pathLst>
          </a:custGeom>
          <a:ln w="72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9643783" y="257116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756" y="0"/>
                </a:lnTo>
              </a:path>
            </a:pathLst>
          </a:custGeom>
          <a:ln w="72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9654755" y="261656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50" y="0"/>
                </a:lnTo>
              </a:path>
            </a:pathLst>
          </a:custGeom>
          <a:ln w="72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9605086" y="261656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170" y="0"/>
                </a:lnTo>
              </a:path>
            </a:pathLst>
          </a:custGeom>
          <a:ln w="72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9604756" y="266188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50" y="0"/>
                </a:lnTo>
              </a:path>
            </a:pathLst>
          </a:custGeom>
          <a:ln w="72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9621494" y="271853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50" y="0"/>
                </a:lnTo>
              </a:path>
            </a:pathLst>
          </a:custGeom>
          <a:ln w="72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9645357" y="274119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50" y="0"/>
                </a:lnTo>
              </a:path>
            </a:pathLst>
          </a:custGeom>
          <a:ln w="72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9610305" y="274119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50" y="0"/>
                </a:lnTo>
              </a:path>
            </a:pathLst>
          </a:custGeom>
          <a:ln w="7289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9635058" y="2695873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633" y="0"/>
                </a:lnTo>
              </a:path>
            </a:pathLst>
          </a:custGeom>
          <a:ln w="7277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9605073" y="263921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81" y="0"/>
                </a:lnTo>
              </a:path>
            </a:pathLst>
          </a:custGeom>
          <a:ln w="7277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9631083" y="263921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50" y="0"/>
                </a:lnTo>
              </a:path>
            </a:pathLst>
          </a:custGeom>
          <a:ln w="7277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9652127" y="259389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50" y="0"/>
                </a:lnTo>
              </a:path>
            </a:pathLst>
          </a:custGeom>
          <a:ln w="7289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9615055" y="255990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50" y="0"/>
                </a:lnTo>
              </a:path>
            </a:pathLst>
          </a:custGeom>
          <a:ln w="7277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9826364" y="2510650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4">
                <a:moveTo>
                  <a:pt x="0" y="0"/>
                </a:moveTo>
                <a:lnTo>
                  <a:pt x="0" y="258394"/>
                </a:lnTo>
              </a:path>
            </a:pathLst>
          </a:custGeom>
          <a:ln w="5372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9764509" y="2510650"/>
            <a:ext cx="64769" cy="262890"/>
          </a:xfrm>
          <a:custGeom>
            <a:avLst/>
            <a:gdLst/>
            <a:ahLst/>
            <a:cxnLst/>
            <a:rect l="l" t="t" r="r" b="b"/>
            <a:pathLst>
              <a:path w="64770" h="262889">
                <a:moveTo>
                  <a:pt x="64541" y="262534"/>
                </a:moveTo>
                <a:lnTo>
                  <a:pt x="0" y="262534"/>
                </a:lnTo>
                <a:lnTo>
                  <a:pt x="0" y="0"/>
                </a:lnTo>
                <a:lnTo>
                  <a:pt x="64541" y="0"/>
                </a:lnTo>
                <a:lnTo>
                  <a:pt x="64541" y="262534"/>
                </a:lnTo>
                <a:close/>
              </a:path>
            </a:pathLst>
          </a:custGeom>
          <a:solidFill>
            <a:srgbClr val="1E5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9764509" y="2510650"/>
            <a:ext cx="64769" cy="34290"/>
          </a:xfrm>
          <a:custGeom>
            <a:avLst/>
            <a:gdLst/>
            <a:ahLst/>
            <a:cxnLst/>
            <a:rect l="l" t="t" r="r" b="b"/>
            <a:pathLst>
              <a:path w="64770" h="34289">
                <a:moveTo>
                  <a:pt x="0" y="34226"/>
                </a:moveTo>
                <a:lnTo>
                  <a:pt x="64541" y="34226"/>
                </a:lnTo>
                <a:lnTo>
                  <a:pt x="64541" y="0"/>
                </a:lnTo>
                <a:lnTo>
                  <a:pt x="0" y="0"/>
                </a:lnTo>
                <a:lnTo>
                  <a:pt x="0" y="34226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9764509" y="2553442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69" y="0"/>
                </a:lnTo>
              </a:path>
            </a:pathLst>
          </a:custGeom>
          <a:ln w="5372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9764509" y="2564847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69" y="0"/>
                </a:lnTo>
              </a:path>
            </a:pathLst>
          </a:custGeom>
          <a:ln w="5372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9764509" y="2576252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69" y="0"/>
                </a:lnTo>
              </a:path>
            </a:pathLst>
          </a:custGeom>
          <a:ln w="5372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9764509" y="2587669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69" y="0"/>
                </a:lnTo>
              </a:path>
            </a:pathLst>
          </a:custGeom>
          <a:ln w="5372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9764509" y="2599074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69" y="0"/>
                </a:lnTo>
              </a:path>
            </a:pathLst>
          </a:custGeom>
          <a:ln w="5372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9764509" y="2610478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69" y="0"/>
                </a:lnTo>
              </a:path>
            </a:pathLst>
          </a:custGeom>
          <a:ln w="5372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9764509" y="2621895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69" y="0"/>
                </a:lnTo>
              </a:path>
            </a:pathLst>
          </a:custGeom>
          <a:ln w="5372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9764509" y="2633300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69" y="0"/>
                </a:lnTo>
              </a:path>
            </a:pathLst>
          </a:custGeom>
          <a:ln w="5372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9764509" y="2644717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69" y="0"/>
                </a:lnTo>
              </a:path>
            </a:pathLst>
          </a:custGeom>
          <a:ln w="5372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9764509" y="2656122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69" y="0"/>
                </a:lnTo>
              </a:path>
            </a:pathLst>
          </a:custGeom>
          <a:ln w="5372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9764509" y="2667539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69" y="0"/>
                </a:lnTo>
              </a:path>
            </a:pathLst>
          </a:custGeom>
          <a:ln w="5372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9764509" y="2678944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69" y="0"/>
                </a:lnTo>
              </a:path>
            </a:pathLst>
          </a:custGeom>
          <a:ln w="5372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9764509" y="2690348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69" y="0"/>
                </a:lnTo>
              </a:path>
            </a:pathLst>
          </a:custGeom>
          <a:ln w="5372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9764509" y="2701766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69" y="0"/>
                </a:lnTo>
              </a:path>
            </a:pathLst>
          </a:custGeom>
          <a:ln w="5372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9764509" y="2713170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69" y="0"/>
                </a:lnTo>
              </a:path>
            </a:pathLst>
          </a:custGeom>
          <a:ln w="5372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9764509" y="2724588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69" y="0"/>
                </a:lnTo>
              </a:path>
            </a:pathLst>
          </a:custGeom>
          <a:ln w="5372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9764509" y="2735992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69" y="0"/>
                </a:lnTo>
              </a:path>
            </a:pathLst>
          </a:custGeom>
          <a:ln w="5372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9764509" y="2747410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69" y="0"/>
                </a:lnTo>
              </a:path>
            </a:pathLst>
          </a:custGeom>
          <a:ln w="5372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9764509" y="2758814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69" y="0"/>
                </a:lnTo>
              </a:path>
            </a:pathLst>
          </a:custGeom>
          <a:ln w="5372">
            <a:solidFill>
              <a:srgbClr val="339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9764610" y="2769044"/>
            <a:ext cx="64769" cy="12700"/>
          </a:xfrm>
          <a:custGeom>
            <a:avLst/>
            <a:gdLst/>
            <a:ahLst/>
            <a:cxnLst/>
            <a:rect l="l" t="t" r="r" b="b"/>
            <a:pathLst>
              <a:path w="64770" h="12700">
                <a:moveTo>
                  <a:pt x="0" y="12534"/>
                </a:moveTo>
                <a:lnTo>
                  <a:pt x="64439" y="12534"/>
                </a:lnTo>
                <a:lnTo>
                  <a:pt x="64439" y="0"/>
                </a:lnTo>
                <a:lnTo>
                  <a:pt x="0" y="0"/>
                </a:lnTo>
                <a:lnTo>
                  <a:pt x="0" y="12534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9806127" y="2521394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564" y="0"/>
                </a:lnTo>
              </a:path>
            </a:pathLst>
          </a:custGeom>
          <a:ln w="7162">
            <a:solidFill>
              <a:srgbClr val="D0D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9764509" y="255344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560" y="0"/>
                </a:lnTo>
              </a:path>
            </a:pathLst>
          </a:custGeom>
          <a:ln w="537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9807130" y="259907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560" y="0"/>
                </a:lnTo>
              </a:path>
            </a:pathLst>
          </a:custGeom>
          <a:ln w="537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9777539" y="263330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560" y="0"/>
                </a:lnTo>
              </a:path>
            </a:pathLst>
          </a:custGeom>
          <a:ln w="537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9800081" y="256484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537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9781463" y="256484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5372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9774021" y="259907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537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9789338" y="259907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537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9804552" y="263330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537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9791687" y="264471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537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9808273" y="267894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537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9772586" y="270176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537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9770465" y="272458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537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9803472" y="273599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537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9779190" y="274741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537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9803472" y="275881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537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9770465" y="273599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11" y="0"/>
                </a:lnTo>
              </a:path>
            </a:pathLst>
          </a:custGeom>
          <a:ln w="537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9781603" y="2713170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982" y="0"/>
                </a:lnTo>
              </a:path>
            </a:pathLst>
          </a:custGeom>
          <a:ln w="537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9789490" y="275881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982" y="0"/>
                </a:lnTo>
              </a:path>
            </a:pathLst>
          </a:custGeom>
          <a:ln w="537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9782352" y="2587669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982" y="0"/>
                </a:lnTo>
              </a:path>
            </a:pathLst>
          </a:custGeom>
          <a:ln w="537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9807523" y="2553442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43" y="0"/>
                </a:lnTo>
              </a:path>
            </a:pathLst>
          </a:custGeom>
          <a:ln w="537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9808273" y="2690348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11" y="0"/>
                </a:lnTo>
              </a:path>
            </a:pathLst>
          </a:custGeom>
          <a:ln w="537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9806317" y="264471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11" y="0"/>
                </a:lnTo>
              </a:path>
            </a:pathLst>
          </a:custGeom>
          <a:ln w="537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9792144" y="2610478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11" y="0"/>
                </a:lnTo>
              </a:path>
            </a:pathLst>
          </a:custGeom>
          <a:ln w="537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9764509" y="2610478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42" y="0"/>
                </a:lnTo>
              </a:path>
            </a:pathLst>
          </a:custGeom>
          <a:ln w="5372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9809708" y="2656122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42" y="0"/>
                </a:lnTo>
              </a:path>
            </a:pathLst>
          </a:custGeom>
          <a:ln w="5372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9801897" y="271317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42" y="0"/>
                </a:lnTo>
              </a:path>
            </a:pathLst>
          </a:custGeom>
          <a:ln w="5372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9772065" y="257625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11" y="0"/>
                </a:lnTo>
              </a:path>
            </a:pathLst>
          </a:custGeom>
          <a:ln w="537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9802596" y="257625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11" y="0"/>
                </a:lnTo>
              </a:path>
            </a:pathLst>
          </a:custGeom>
          <a:ln w="537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9777539" y="264471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11" y="0"/>
                </a:lnTo>
              </a:path>
            </a:pathLst>
          </a:custGeom>
          <a:ln w="537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9794875" y="2690348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11" y="0"/>
                </a:lnTo>
              </a:path>
            </a:pathLst>
          </a:custGeom>
          <a:ln w="537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9799129" y="274741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11" y="0"/>
                </a:lnTo>
              </a:path>
            </a:pathLst>
          </a:custGeom>
          <a:ln w="5372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9800081" y="255344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537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9764509" y="2667539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560" y="0"/>
                </a:lnTo>
              </a:path>
            </a:pathLst>
          </a:custGeom>
          <a:ln w="537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9807181" y="2724588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548" y="0"/>
                </a:lnTo>
              </a:path>
            </a:pathLst>
          </a:custGeom>
          <a:ln w="537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9795192" y="270176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548" y="0"/>
                </a:lnTo>
              </a:path>
            </a:pathLst>
          </a:custGeom>
          <a:ln w="5372">
            <a:solidFill>
              <a:srgbClr val="7CD0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9797160" y="2741110"/>
            <a:ext cx="70485" cy="0"/>
          </a:xfrm>
          <a:custGeom>
            <a:avLst/>
            <a:gdLst/>
            <a:ahLst/>
            <a:cxnLst/>
            <a:rect l="l" t="t" r="r" b="b"/>
            <a:pathLst>
              <a:path w="70484">
                <a:moveTo>
                  <a:pt x="0" y="0"/>
                </a:moveTo>
                <a:lnTo>
                  <a:pt x="70484" y="0"/>
                </a:lnTo>
              </a:path>
            </a:pathLst>
          </a:custGeom>
          <a:ln w="7912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9789807" y="2769819"/>
            <a:ext cx="85090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785" y="0"/>
                </a:lnTo>
              </a:path>
            </a:pathLst>
          </a:custGeom>
          <a:ln w="23164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9790315" y="274917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47" y="0"/>
                </a:lnTo>
              </a:path>
            </a:pathLst>
          </a:custGeom>
          <a:ln w="8216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9773056" y="274916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47" y="0"/>
                </a:lnTo>
              </a:path>
            </a:pathLst>
          </a:custGeom>
          <a:ln w="8216">
            <a:solidFill>
              <a:srgbClr val="EE62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9773056" y="2755811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23" y="0"/>
                </a:lnTo>
              </a:path>
            </a:pathLst>
          </a:custGeom>
          <a:ln w="5054">
            <a:solidFill>
              <a:srgbClr val="65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9818027" y="2755811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23" y="0"/>
                </a:lnTo>
              </a:path>
            </a:pathLst>
          </a:custGeom>
          <a:ln w="5054">
            <a:solidFill>
              <a:srgbClr val="65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9815588" y="276987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58" y="0"/>
                </a:lnTo>
              </a:path>
            </a:pathLst>
          </a:custGeom>
          <a:ln w="23050">
            <a:solidFill>
              <a:srgbClr val="8C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9846830" y="2769876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46" y="0"/>
                </a:lnTo>
              </a:path>
            </a:pathLst>
          </a:custGeom>
          <a:ln w="23050">
            <a:solidFill>
              <a:srgbClr val="8C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9873450" y="2769819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511" y="0"/>
                </a:lnTo>
              </a:path>
            </a:pathLst>
          </a:custGeom>
          <a:ln w="23164">
            <a:solidFill>
              <a:srgbClr val="8C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9787763" y="276999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511" y="0"/>
                </a:lnTo>
              </a:path>
            </a:pathLst>
          </a:custGeom>
          <a:ln w="23164">
            <a:solidFill>
              <a:srgbClr val="8C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9827145" y="277268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566" y="0"/>
                </a:lnTo>
              </a:path>
            </a:pathLst>
          </a:custGeom>
          <a:ln w="17437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9803028" y="274122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32" y="0"/>
                </a:lnTo>
              </a:path>
            </a:pathLst>
          </a:custGeom>
          <a:ln w="7632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9820071" y="274122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32" y="0"/>
                </a:lnTo>
              </a:path>
            </a:pathLst>
          </a:custGeom>
          <a:ln w="7632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9837128" y="274122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32" y="0"/>
                </a:lnTo>
              </a:path>
            </a:pathLst>
          </a:custGeom>
          <a:ln w="7632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9854183" y="274122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32" y="0"/>
                </a:lnTo>
              </a:path>
            </a:pathLst>
          </a:custGeom>
          <a:ln w="7632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9785095" y="2724467"/>
            <a:ext cx="59690" cy="12065"/>
          </a:xfrm>
          <a:custGeom>
            <a:avLst/>
            <a:gdLst/>
            <a:ahLst/>
            <a:cxnLst/>
            <a:rect l="l" t="t" r="r" b="b"/>
            <a:pathLst>
              <a:path w="59690" h="12064">
                <a:moveTo>
                  <a:pt x="27076" y="0"/>
                </a:moveTo>
                <a:lnTo>
                  <a:pt x="27076" y="4368"/>
                </a:lnTo>
                <a:lnTo>
                  <a:pt x="26653" y="6898"/>
                </a:lnTo>
                <a:lnTo>
                  <a:pt x="23691" y="8224"/>
                </a:lnTo>
                <a:lnTo>
                  <a:pt x="15653" y="8781"/>
                </a:lnTo>
                <a:lnTo>
                  <a:pt x="0" y="9004"/>
                </a:lnTo>
                <a:lnTo>
                  <a:pt x="59283" y="11468"/>
                </a:lnTo>
                <a:lnTo>
                  <a:pt x="57365" y="3225"/>
                </a:lnTo>
                <a:lnTo>
                  <a:pt x="46850" y="2603"/>
                </a:lnTo>
                <a:lnTo>
                  <a:pt x="27076" y="0"/>
                </a:lnTo>
                <a:close/>
              </a:path>
            </a:pathLst>
          </a:custGeom>
          <a:solidFill>
            <a:srgbClr val="EE6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9821278" y="2724467"/>
            <a:ext cx="59690" cy="12065"/>
          </a:xfrm>
          <a:custGeom>
            <a:avLst/>
            <a:gdLst/>
            <a:ahLst/>
            <a:cxnLst/>
            <a:rect l="l" t="t" r="r" b="b"/>
            <a:pathLst>
              <a:path w="59690" h="12064">
                <a:moveTo>
                  <a:pt x="32207" y="0"/>
                </a:moveTo>
                <a:lnTo>
                  <a:pt x="12433" y="2603"/>
                </a:lnTo>
                <a:lnTo>
                  <a:pt x="1917" y="3225"/>
                </a:lnTo>
                <a:lnTo>
                  <a:pt x="0" y="11468"/>
                </a:lnTo>
                <a:lnTo>
                  <a:pt x="59283" y="9004"/>
                </a:lnTo>
                <a:lnTo>
                  <a:pt x="43630" y="8781"/>
                </a:lnTo>
                <a:lnTo>
                  <a:pt x="35591" y="8224"/>
                </a:lnTo>
                <a:lnTo>
                  <a:pt x="32630" y="6898"/>
                </a:lnTo>
                <a:lnTo>
                  <a:pt x="32207" y="4368"/>
                </a:lnTo>
                <a:lnTo>
                  <a:pt x="32207" y="0"/>
                </a:lnTo>
                <a:close/>
              </a:path>
            </a:pathLst>
          </a:custGeom>
          <a:solidFill>
            <a:srgbClr val="EE6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9785375" y="2735471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8394" y="0"/>
                </a:lnTo>
              </a:path>
            </a:pathLst>
          </a:custGeom>
          <a:ln w="4000">
            <a:solidFill>
              <a:srgbClr val="65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9822180" y="2735471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8381" y="0"/>
                </a:lnTo>
              </a:path>
            </a:pathLst>
          </a:custGeom>
          <a:ln w="4000">
            <a:solidFill>
              <a:srgbClr val="657A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9812172" y="2727070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313" y="0"/>
                </a:lnTo>
              </a:path>
            </a:pathLst>
          </a:custGeom>
          <a:ln w="3530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9959238" y="2572029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5879"/>
                </a:lnTo>
              </a:path>
            </a:pathLst>
          </a:custGeom>
          <a:ln w="54025">
            <a:solidFill>
              <a:srgbClr val="BD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9935273" y="2545854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7942" y="0"/>
                </a:lnTo>
              </a:path>
            </a:pathLst>
          </a:custGeom>
          <a:ln w="3886">
            <a:solidFill>
              <a:srgbClr val="8C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9932225" y="2571343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025" y="0"/>
                </a:lnTo>
              </a:path>
            </a:pathLst>
          </a:custGeom>
          <a:ln w="3886">
            <a:solidFill>
              <a:srgbClr val="8C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9932225" y="2583675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025" y="0"/>
                </a:lnTo>
              </a:path>
            </a:pathLst>
          </a:custGeom>
          <a:ln w="3886">
            <a:solidFill>
              <a:srgbClr val="8C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9932225" y="2596007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025" y="0"/>
                </a:lnTo>
              </a:path>
            </a:pathLst>
          </a:custGeom>
          <a:ln w="3886">
            <a:solidFill>
              <a:srgbClr val="8C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9940049" y="2547785"/>
            <a:ext cx="38735" cy="22225"/>
          </a:xfrm>
          <a:custGeom>
            <a:avLst/>
            <a:gdLst/>
            <a:ahLst/>
            <a:cxnLst/>
            <a:rect l="l" t="t" r="r" b="b"/>
            <a:pathLst>
              <a:path w="38734" h="22225">
                <a:moveTo>
                  <a:pt x="0" y="21615"/>
                </a:moveTo>
                <a:lnTo>
                  <a:pt x="38379" y="21615"/>
                </a:lnTo>
                <a:lnTo>
                  <a:pt x="38379" y="0"/>
                </a:lnTo>
                <a:lnTo>
                  <a:pt x="0" y="0"/>
                </a:lnTo>
                <a:lnTo>
                  <a:pt x="0" y="21615"/>
                </a:lnTo>
                <a:close/>
              </a:path>
            </a:pathLst>
          </a:custGeom>
          <a:solidFill>
            <a:srgbClr val="BD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9935273" y="2608338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9950386" y="260833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9935273" y="2616123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9950386" y="2616123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9935273" y="2623921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9971646" y="2623921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9935273" y="2631719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9971646" y="2631719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9950386" y="2631719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9971646" y="2577477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9935273" y="2589415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9935273" y="2601683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9971646" y="2601683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9971646" y="2639504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9950386" y="2639504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9935273" y="2647302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9950386" y="2647302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9971646" y="2655087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9935273" y="2662885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9971646" y="2662885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9950386" y="2662885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9935273" y="2670682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9971646" y="2670682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9935273" y="2678468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9950386" y="267846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9935273" y="2686265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9971646" y="2686265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9935273" y="2694063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9971646" y="2694063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9950386" y="2694063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9935273" y="2701848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9971646" y="2701848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9950386" y="270184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9971646" y="2709646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9950386" y="270964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9971646" y="2717431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9950386" y="271743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9935273" y="2725229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9935273" y="2733027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9971646" y="2733027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9935273" y="2740812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9971646" y="2740812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9950386" y="2740812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9935273" y="2748610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9950386" y="274861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9935273" y="2756407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9950386" y="275640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9971646" y="2616123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9950386" y="262392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9935273" y="2639504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9971646" y="2647302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9935273" y="2655087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9950386" y="2670682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9950386" y="2725229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9950386" y="273302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9971646" y="2756407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9971646" y="2764193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9950386" y="2764193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9935273" y="2771990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9950386" y="257747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E7B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9950386" y="2589415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9950386" y="2601683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9950386" y="265508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9971646" y="2725229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9971646" y="2771990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9971646" y="2608338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9935273" y="2577477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9971646" y="2589415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9971646" y="2678468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9950386" y="2686265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9935273" y="2709646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9935273" y="2717431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9971646" y="2748610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9935273" y="2764193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69" y="0"/>
                </a:lnTo>
              </a:path>
            </a:pathLst>
          </a:custGeom>
          <a:ln w="3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9950386" y="277199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29" y="0"/>
                </a:lnTo>
              </a:path>
            </a:pathLst>
          </a:custGeom>
          <a:ln w="38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9950145" y="2550706"/>
            <a:ext cx="18415" cy="15875"/>
          </a:xfrm>
          <a:custGeom>
            <a:avLst/>
            <a:gdLst/>
            <a:ahLst/>
            <a:cxnLst/>
            <a:rect l="l" t="t" r="r" b="b"/>
            <a:pathLst>
              <a:path w="18415" h="15875">
                <a:moveTo>
                  <a:pt x="0" y="15798"/>
                </a:moveTo>
                <a:lnTo>
                  <a:pt x="18211" y="15798"/>
                </a:lnTo>
                <a:lnTo>
                  <a:pt x="18211" y="0"/>
                </a:lnTo>
                <a:lnTo>
                  <a:pt x="0" y="0"/>
                </a:lnTo>
                <a:lnTo>
                  <a:pt x="0" y="15798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9940061" y="2550706"/>
            <a:ext cx="6350" cy="15875"/>
          </a:xfrm>
          <a:custGeom>
            <a:avLst/>
            <a:gdLst/>
            <a:ahLst/>
            <a:cxnLst/>
            <a:rect l="l" t="t" r="r" b="b"/>
            <a:pathLst>
              <a:path w="6350" h="15875">
                <a:moveTo>
                  <a:pt x="0" y="15798"/>
                </a:moveTo>
                <a:lnTo>
                  <a:pt x="6184" y="15798"/>
                </a:lnTo>
                <a:lnTo>
                  <a:pt x="6184" y="0"/>
                </a:lnTo>
                <a:lnTo>
                  <a:pt x="0" y="0"/>
                </a:lnTo>
                <a:lnTo>
                  <a:pt x="0" y="15798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9940061" y="2550706"/>
            <a:ext cx="6350" cy="15875"/>
          </a:xfrm>
          <a:custGeom>
            <a:avLst/>
            <a:gdLst/>
            <a:ahLst/>
            <a:cxnLst/>
            <a:rect l="l" t="t" r="r" b="b"/>
            <a:pathLst>
              <a:path w="6350" h="15875">
                <a:moveTo>
                  <a:pt x="0" y="15798"/>
                </a:moveTo>
                <a:lnTo>
                  <a:pt x="6184" y="15798"/>
                </a:lnTo>
                <a:lnTo>
                  <a:pt x="6184" y="0"/>
                </a:lnTo>
                <a:lnTo>
                  <a:pt x="0" y="0"/>
                </a:lnTo>
                <a:lnTo>
                  <a:pt x="0" y="15798"/>
                </a:lnTo>
                <a:close/>
              </a:path>
            </a:pathLst>
          </a:custGeom>
          <a:solidFill>
            <a:srgbClr val="38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9972243" y="255860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84" y="0"/>
                </a:lnTo>
              </a:path>
            </a:pathLst>
          </a:custGeom>
          <a:ln w="15798">
            <a:solidFill>
              <a:srgbClr val="387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9932225" y="2779636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000" y="0"/>
                </a:lnTo>
              </a:path>
            </a:pathLst>
          </a:custGeom>
          <a:ln w="3886">
            <a:solidFill>
              <a:srgbClr val="8C91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8823744" y="2778982"/>
            <a:ext cx="1266190" cy="0"/>
          </a:xfrm>
          <a:custGeom>
            <a:avLst/>
            <a:gdLst/>
            <a:ahLst/>
            <a:cxnLst/>
            <a:rect l="l" t="t" r="r" b="b"/>
            <a:pathLst>
              <a:path w="1266190">
                <a:moveTo>
                  <a:pt x="0" y="0"/>
                </a:moveTo>
                <a:lnTo>
                  <a:pt x="1266012" y="0"/>
                </a:lnTo>
              </a:path>
            </a:pathLst>
          </a:custGeom>
          <a:ln w="3175">
            <a:solidFill>
              <a:srgbClr val="1150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9424339" y="347636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615" y="0"/>
                </a:lnTo>
              </a:path>
            </a:pathLst>
          </a:custGeom>
          <a:ln w="20688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9783483" y="3398411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600" y="0"/>
                </a:lnTo>
              </a:path>
            </a:pathLst>
          </a:custGeom>
          <a:ln w="3175">
            <a:solidFill>
              <a:srgbClr val="FEE9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9794646" y="339841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58" y="0"/>
                </a:lnTo>
              </a:path>
            </a:pathLst>
          </a:custGeom>
          <a:ln w="3175">
            <a:solidFill>
              <a:srgbClr val="FEE9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9822129" y="3377971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2895" y="3892"/>
                </a:moveTo>
                <a:lnTo>
                  <a:pt x="2006" y="4419"/>
                </a:lnTo>
                <a:lnTo>
                  <a:pt x="2184" y="5232"/>
                </a:lnTo>
                <a:lnTo>
                  <a:pt x="2527" y="5638"/>
                </a:lnTo>
                <a:lnTo>
                  <a:pt x="2895" y="5969"/>
                </a:lnTo>
                <a:lnTo>
                  <a:pt x="2895" y="3892"/>
                </a:lnTo>
                <a:close/>
              </a:path>
              <a:path w="3175" h="6350">
                <a:moveTo>
                  <a:pt x="228" y="215"/>
                </a:moveTo>
                <a:lnTo>
                  <a:pt x="96" y="1460"/>
                </a:lnTo>
                <a:lnTo>
                  <a:pt x="0" y="4419"/>
                </a:lnTo>
                <a:lnTo>
                  <a:pt x="469" y="5054"/>
                </a:lnTo>
                <a:lnTo>
                  <a:pt x="988" y="3022"/>
                </a:lnTo>
                <a:lnTo>
                  <a:pt x="1097" y="2514"/>
                </a:lnTo>
                <a:lnTo>
                  <a:pt x="1155" y="1460"/>
                </a:lnTo>
                <a:lnTo>
                  <a:pt x="1346" y="1079"/>
                </a:lnTo>
                <a:lnTo>
                  <a:pt x="2895" y="1079"/>
                </a:lnTo>
                <a:lnTo>
                  <a:pt x="2895" y="749"/>
                </a:lnTo>
                <a:lnTo>
                  <a:pt x="1968" y="749"/>
                </a:lnTo>
                <a:lnTo>
                  <a:pt x="228" y="215"/>
                </a:lnTo>
                <a:close/>
              </a:path>
              <a:path w="3175" h="6350">
                <a:moveTo>
                  <a:pt x="2895" y="3679"/>
                </a:moveTo>
                <a:lnTo>
                  <a:pt x="2895" y="3892"/>
                </a:lnTo>
                <a:lnTo>
                  <a:pt x="3162" y="3733"/>
                </a:lnTo>
                <a:lnTo>
                  <a:pt x="2895" y="3679"/>
                </a:lnTo>
                <a:close/>
              </a:path>
              <a:path w="3175" h="6350">
                <a:moveTo>
                  <a:pt x="2895" y="1079"/>
                </a:moveTo>
                <a:lnTo>
                  <a:pt x="1346" y="1079"/>
                </a:lnTo>
                <a:lnTo>
                  <a:pt x="2006" y="3022"/>
                </a:lnTo>
                <a:lnTo>
                  <a:pt x="2222" y="3543"/>
                </a:lnTo>
                <a:lnTo>
                  <a:pt x="2895" y="3679"/>
                </a:lnTo>
                <a:lnTo>
                  <a:pt x="2895" y="1079"/>
                </a:lnTo>
                <a:close/>
              </a:path>
              <a:path w="3175" h="6350">
                <a:moveTo>
                  <a:pt x="2895" y="0"/>
                </a:moveTo>
                <a:lnTo>
                  <a:pt x="2362" y="406"/>
                </a:lnTo>
                <a:lnTo>
                  <a:pt x="1968" y="749"/>
                </a:lnTo>
                <a:lnTo>
                  <a:pt x="2895" y="749"/>
                </a:lnTo>
                <a:lnTo>
                  <a:pt x="2895" y="0"/>
                </a:lnTo>
                <a:close/>
              </a:path>
            </a:pathLst>
          </a:custGeom>
          <a:solidFill>
            <a:srgbClr val="FEE9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9819005" y="3384118"/>
            <a:ext cx="6350" cy="13335"/>
          </a:xfrm>
          <a:custGeom>
            <a:avLst/>
            <a:gdLst/>
            <a:ahLst/>
            <a:cxnLst/>
            <a:rect l="l" t="t" r="r" b="b"/>
            <a:pathLst>
              <a:path w="6350" h="13335">
                <a:moveTo>
                  <a:pt x="6019" y="0"/>
                </a:moveTo>
                <a:lnTo>
                  <a:pt x="1993" y="0"/>
                </a:lnTo>
                <a:lnTo>
                  <a:pt x="1993" y="4673"/>
                </a:lnTo>
                <a:lnTo>
                  <a:pt x="241" y="4673"/>
                </a:lnTo>
                <a:lnTo>
                  <a:pt x="1943" y="7010"/>
                </a:lnTo>
                <a:lnTo>
                  <a:pt x="1993" y="11671"/>
                </a:lnTo>
                <a:lnTo>
                  <a:pt x="0" y="11671"/>
                </a:lnTo>
                <a:lnTo>
                  <a:pt x="0" y="13195"/>
                </a:lnTo>
                <a:lnTo>
                  <a:pt x="6019" y="13195"/>
                </a:lnTo>
                <a:lnTo>
                  <a:pt x="6019" y="0"/>
                </a:lnTo>
                <a:close/>
              </a:path>
            </a:pathLst>
          </a:custGeom>
          <a:solidFill>
            <a:srgbClr val="FEE9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8839225" y="3219665"/>
            <a:ext cx="910590" cy="268605"/>
          </a:xfrm>
          <a:custGeom>
            <a:avLst/>
            <a:gdLst/>
            <a:ahLst/>
            <a:cxnLst/>
            <a:rect l="l" t="t" r="r" b="b"/>
            <a:pathLst>
              <a:path w="910590" h="268604">
                <a:moveTo>
                  <a:pt x="178841" y="149440"/>
                </a:moveTo>
                <a:lnTo>
                  <a:pt x="26238" y="149440"/>
                </a:lnTo>
                <a:lnTo>
                  <a:pt x="26238" y="169290"/>
                </a:lnTo>
                <a:lnTo>
                  <a:pt x="0" y="169290"/>
                </a:lnTo>
                <a:lnTo>
                  <a:pt x="0" y="268300"/>
                </a:lnTo>
                <a:lnTo>
                  <a:pt x="200863" y="268554"/>
                </a:lnTo>
                <a:lnTo>
                  <a:pt x="200863" y="166458"/>
                </a:lnTo>
                <a:lnTo>
                  <a:pt x="178841" y="166458"/>
                </a:lnTo>
                <a:lnTo>
                  <a:pt x="178841" y="159651"/>
                </a:lnTo>
                <a:lnTo>
                  <a:pt x="159283" y="159651"/>
                </a:lnTo>
                <a:lnTo>
                  <a:pt x="156552" y="159613"/>
                </a:lnTo>
                <a:lnTo>
                  <a:pt x="178841" y="159613"/>
                </a:lnTo>
                <a:lnTo>
                  <a:pt x="178841" y="149440"/>
                </a:lnTo>
                <a:close/>
              </a:path>
              <a:path w="910590" h="268604">
                <a:moveTo>
                  <a:pt x="178841" y="159613"/>
                </a:moveTo>
                <a:lnTo>
                  <a:pt x="156552" y="159613"/>
                </a:lnTo>
                <a:lnTo>
                  <a:pt x="159283" y="159651"/>
                </a:lnTo>
                <a:lnTo>
                  <a:pt x="178841" y="159651"/>
                </a:lnTo>
                <a:close/>
              </a:path>
              <a:path w="910590" h="268604">
                <a:moveTo>
                  <a:pt x="49824" y="139839"/>
                </a:moveTo>
                <a:lnTo>
                  <a:pt x="46062" y="139839"/>
                </a:lnTo>
                <a:lnTo>
                  <a:pt x="45939" y="140893"/>
                </a:lnTo>
                <a:lnTo>
                  <a:pt x="46026" y="141109"/>
                </a:lnTo>
                <a:lnTo>
                  <a:pt x="44691" y="144310"/>
                </a:lnTo>
                <a:lnTo>
                  <a:pt x="45199" y="144716"/>
                </a:lnTo>
                <a:lnTo>
                  <a:pt x="45707" y="144856"/>
                </a:lnTo>
                <a:lnTo>
                  <a:pt x="45237" y="146608"/>
                </a:lnTo>
                <a:lnTo>
                  <a:pt x="44881" y="149313"/>
                </a:lnTo>
                <a:lnTo>
                  <a:pt x="45669" y="149440"/>
                </a:lnTo>
                <a:lnTo>
                  <a:pt x="51104" y="149440"/>
                </a:lnTo>
                <a:lnTo>
                  <a:pt x="50965" y="148577"/>
                </a:lnTo>
                <a:lnTo>
                  <a:pt x="49911" y="144919"/>
                </a:lnTo>
                <a:lnTo>
                  <a:pt x="51587" y="144792"/>
                </a:lnTo>
                <a:lnTo>
                  <a:pt x="50787" y="142824"/>
                </a:lnTo>
                <a:lnTo>
                  <a:pt x="50217" y="141935"/>
                </a:lnTo>
                <a:lnTo>
                  <a:pt x="50116" y="141617"/>
                </a:lnTo>
                <a:lnTo>
                  <a:pt x="49824" y="139839"/>
                </a:lnTo>
                <a:close/>
              </a:path>
              <a:path w="910590" h="268604">
                <a:moveTo>
                  <a:pt x="101447" y="124675"/>
                </a:moveTo>
                <a:lnTo>
                  <a:pt x="96227" y="124675"/>
                </a:lnTo>
                <a:lnTo>
                  <a:pt x="96621" y="124790"/>
                </a:lnTo>
                <a:lnTo>
                  <a:pt x="95580" y="126136"/>
                </a:lnTo>
                <a:lnTo>
                  <a:pt x="95135" y="127914"/>
                </a:lnTo>
                <a:lnTo>
                  <a:pt x="95973" y="129794"/>
                </a:lnTo>
                <a:lnTo>
                  <a:pt x="96151" y="130416"/>
                </a:lnTo>
                <a:lnTo>
                  <a:pt x="97218" y="131127"/>
                </a:lnTo>
                <a:lnTo>
                  <a:pt x="97701" y="132003"/>
                </a:lnTo>
                <a:lnTo>
                  <a:pt x="97040" y="132689"/>
                </a:lnTo>
                <a:lnTo>
                  <a:pt x="51104" y="149440"/>
                </a:lnTo>
                <a:lnTo>
                  <a:pt x="147751" y="149440"/>
                </a:lnTo>
                <a:lnTo>
                  <a:pt x="102247" y="132854"/>
                </a:lnTo>
                <a:lnTo>
                  <a:pt x="101846" y="132003"/>
                </a:lnTo>
                <a:lnTo>
                  <a:pt x="101409" y="130949"/>
                </a:lnTo>
                <a:lnTo>
                  <a:pt x="102882" y="130009"/>
                </a:lnTo>
                <a:lnTo>
                  <a:pt x="103301" y="129133"/>
                </a:lnTo>
                <a:lnTo>
                  <a:pt x="102095" y="127977"/>
                </a:lnTo>
                <a:lnTo>
                  <a:pt x="101460" y="126136"/>
                </a:lnTo>
                <a:lnTo>
                  <a:pt x="101447" y="124675"/>
                </a:lnTo>
                <a:close/>
              </a:path>
              <a:path w="910590" h="268604">
                <a:moveTo>
                  <a:pt x="153862" y="144576"/>
                </a:moveTo>
                <a:lnTo>
                  <a:pt x="148399" y="144576"/>
                </a:lnTo>
                <a:lnTo>
                  <a:pt x="148703" y="145237"/>
                </a:lnTo>
                <a:lnTo>
                  <a:pt x="148805" y="146316"/>
                </a:lnTo>
                <a:lnTo>
                  <a:pt x="148501" y="147942"/>
                </a:lnTo>
                <a:lnTo>
                  <a:pt x="148272" y="149440"/>
                </a:lnTo>
                <a:lnTo>
                  <a:pt x="153263" y="149440"/>
                </a:lnTo>
                <a:lnTo>
                  <a:pt x="153039" y="147942"/>
                </a:lnTo>
                <a:lnTo>
                  <a:pt x="152893" y="146608"/>
                </a:lnTo>
                <a:lnTo>
                  <a:pt x="152806" y="145237"/>
                </a:lnTo>
                <a:lnTo>
                  <a:pt x="153614" y="145237"/>
                </a:lnTo>
                <a:lnTo>
                  <a:pt x="153862" y="144576"/>
                </a:lnTo>
                <a:close/>
              </a:path>
              <a:path w="910590" h="268604">
                <a:moveTo>
                  <a:pt x="153614" y="145237"/>
                </a:moveTo>
                <a:lnTo>
                  <a:pt x="152806" y="145237"/>
                </a:lnTo>
                <a:lnTo>
                  <a:pt x="153390" y="145834"/>
                </a:lnTo>
                <a:lnTo>
                  <a:pt x="153614" y="145237"/>
                </a:lnTo>
                <a:close/>
              </a:path>
              <a:path w="910590" h="268604">
                <a:moveTo>
                  <a:pt x="151358" y="135851"/>
                </a:moveTo>
                <a:lnTo>
                  <a:pt x="150164" y="135851"/>
                </a:lnTo>
                <a:lnTo>
                  <a:pt x="149821" y="136334"/>
                </a:lnTo>
                <a:lnTo>
                  <a:pt x="149881" y="137706"/>
                </a:lnTo>
                <a:lnTo>
                  <a:pt x="149999" y="137922"/>
                </a:lnTo>
                <a:lnTo>
                  <a:pt x="150114" y="138760"/>
                </a:lnTo>
                <a:lnTo>
                  <a:pt x="149225" y="138925"/>
                </a:lnTo>
                <a:lnTo>
                  <a:pt x="148742" y="139953"/>
                </a:lnTo>
                <a:lnTo>
                  <a:pt x="148526" y="141109"/>
                </a:lnTo>
                <a:lnTo>
                  <a:pt x="147358" y="141935"/>
                </a:lnTo>
                <a:lnTo>
                  <a:pt x="147154" y="143967"/>
                </a:lnTo>
                <a:lnTo>
                  <a:pt x="147751" y="145313"/>
                </a:lnTo>
                <a:lnTo>
                  <a:pt x="148399" y="144576"/>
                </a:lnTo>
                <a:lnTo>
                  <a:pt x="153862" y="144576"/>
                </a:lnTo>
                <a:lnTo>
                  <a:pt x="153738" y="143967"/>
                </a:lnTo>
                <a:lnTo>
                  <a:pt x="153530" y="143192"/>
                </a:lnTo>
                <a:lnTo>
                  <a:pt x="153987" y="139509"/>
                </a:lnTo>
                <a:lnTo>
                  <a:pt x="152209" y="139128"/>
                </a:lnTo>
                <a:lnTo>
                  <a:pt x="151714" y="138544"/>
                </a:lnTo>
                <a:lnTo>
                  <a:pt x="151523" y="138264"/>
                </a:lnTo>
                <a:lnTo>
                  <a:pt x="151650" y="137706"/>
                </a:lnTo>
                <a:lnTo>
                  <a:pt x="151739" y="137528"/>
                </a:lnTo>
                <a:lnTo>
                  <a:pt x="151841" y="136334"/>
                </a:lnTo>
                <a:lnTo>
                  <a:pt x="151358" y="135851"/>
                </a:lnTo>
                <a:close/>
              </a:path>
              <a:path w="910590" h="268604">
                <a:moveTo>
                  <a:pt x="44996" y="137566"/>
                </a:moveTo>
                <a:lnTo>
                  <a:pt x="44323" y="139953"/>
                </a:lnTo>
                <a:lnTo>
                  <a:pt x="43992" y="140893"/>
                </a:lnTo>
                <a:lnTo>
                  <a:pt x="44500" y="141617"/>
                </a:lnTo>
                <a:lnTo>
                  <a:pt x="46062" y="139839"/>
                </a:lnTo>
                <a:lnTo>
                  <a:pt x="49824" y="139839"/>
                </a:lnTo>
                <a:lnTo>
                  <a:pt x="49671" y="138912"/>
                </a:lnTo>
                <a:lnTo>
                  <a:pt x="46545" y="138912"/>
                </a:lnTo>
                <a:lnTo>
                  <a:pt x="45935" y="138874"/>
                </a:lnTo>
                <a:lnTo>
                  <a:pt x="46014" y="138544"/>
                </a:lnTo>
                <a:lnTo>
                  <a:pt x="45939" y="137706"/>
                </a:lnTo>
                <a:lnTo>
                  <a:pt x="44996" y="137566"/>
                </a:lnTo>
                <a:close/>
              </a:path>
              <a:path w="910590" h="268604">
                <a:moveTo>
                  <a:pt x="48437" y="135851"/>
                </a:moveTo>
                <a:lnTo>
                  <a:pt x="47104" y="135851"/>
                </a:lnTo>
                <a:lnTo>
                  <a:pt x="46794" y="136334"/>
                </a:lnTo>
                <a:lnTo>
                  <a:pt x="46883" y="137744"/>
                </a:lnTo>
                <a:lnTo>
                  <a:pt x="46990" y="138023"/>
                </a:lnTo>
                <a:lnTo>
                  <a:pt x="46545" y="138912"/>
                </a:lnTo>
                <a:lnTo>
                  <a:pt x="49671" y="138912"/>
                </a:lnTo>
                <a:lnTo>
                  <a:pt x="49644" y="138747"/>
                </a:lnTo>
                <a:lnTo>
                  <a:pt x="48895" y="138214"/>
                </a:lnTo>
                <a:lnTo>
                  <a:pt x="48492" y="138023"/>
                </a:lnTo>
                <a:lnTo>
                  <a:pt x="48593" y="137833"/>
                </a:lnTo>
                <a:lnTo>
                  <a:pt x="48676" y="137528"/>
                </a:lnTo>
                <a:lnTo>
                  <a:pt x="48748" y="136334"/>
                </a:lnTo>
                <a:lnTo>
                  <a:pt x="48437" y="135851"/>
                </a:lnTo>
                <a:close/>
              </a:path>
              <a:path w="910590" h="268604">
                <a:moveTo>
                  <a:pt x="98806" y="116306"/>
                </a:moveTo>
                <a:lnTo>
                  <a:pt x="98183" y="116687"/>
                </a:lnTo>
                <a:lnTo>
                  <a:pt x="98069" y="117805"/>
                </a:lnTo>
                <a:lnTo>
                  <a:pt x="98209" y="118503"/>
                </a:lnTo>
                <a:lnTo>
                  <a:pt x="98628" y="118872"/>
                </a:lnTo>
                <a:lnTo>
                  <a:pt x="98336" y="118910"/>
                </a:lnTo>
                <a:lnTo>
                  <a:pt x="97840" y="119087"/>
                </a:lnTo>
                <a:lnTo>
                  <a:pt x="96583" y="120738"/>
                </a:lnTo>
                <a:lnTo>
                  <a:pt x="94183" y="123164"/>
                </a:lnTo>
                <a:lnTo>
                  <a:pt x="95948" y="125349"/>
                </a:lnTo>
                <a:lnTo>
                  <a:pt x="96227" y="124675"/>
                </a:lnTo>
                <a:lnTo>
                  <a:pt x="101447" y="124675"/>
                </a:lnTo>
                <a:lnTo>
                  <a:pt x="101447" y="124396"/>
                </a:lnTo>
                <a:lnTo>
                  <a:pt x="100672" y="122377"/>
                </a:lnTo>
                <a:lnTo>
                  <a:pt x="101815" y="122123"/>
                </a:lnTo>
                <a:lnTo>
                  <a:pt x="102971" y="121894"/>
                </a:lnTo>
                <a:lnTo>
                  <a:pt x="103679" y="119926"/>
                </a:lnTo>
                <a:lnTo>
                  <a:pt x="101498" y="119926"/>
                </a:lnTo>
                <a:lnTo>
                  <a:pt x="100825" y="119405"/>
                </a:lnTo>
                <a:lnTo>
                  <a:pt x="100053" y="119024"/>
                </a:lnTo>
                <a:lnTo>
                  <a:pt x="99822" y="119024"/>
                </a:lnTo>
                <a:lnTo>
                  <a:pt x="100215" y="118808"/>
                </a:lnTo>
                <a:lnTo>
                  <a:pt x="100380" y="117792"/>
                </a:lnTo>
                <a:lnTo>
                  <a:pt x="100444" y="117132"/>
                </a:lnTo>
                <a:lnTo>
                  <a:pt x="100025" y="116420"/>
                </a:lnTo>
                <a:lnTo>
                  <a:pt x="98806" y="116306"/>
                </a:lnTo>
                <a:close/>
              </a:path>
              <a:path w="910590" h="268604">
                <a:moveTo>
                  <a:pt x="103898" y="117563"/>
                </a:moveTo>
                <a:lnTo>
                  <a:pt x="102704" y="118986"/>
                </a:lnTo>
                <a:lnTo>
                  <a:pt x="102489" y="119405"/>
                </a:lnTo>
                <a:lnTo>
                  <a:pt x="101981" y="119735"/>
                </a:lnTo>
                <a:lnTo>
                  <a:pt x="101498" y="119926"/>
                </a:lnTo>
                <a:lnTo>
                  <a:pt x="103679" y="119926"/>
                </a:lnTo>
                <a:lnTo>
                  <a:pt x="103981" y="119087"/>
                </a:lnTo>
                <a:lnTo>
                  <a:pt x="103898" y="117563"/>
                </a:lnTo>
                <a:close/>
              </a:path>
              <a:path w="910590" h="268604">
                <a:moveTo>
                  <a:pt x="99961" y="118986"/>
                </a:moveTo>
                <a:lnTo>
                  <a:pt x="99822" y="119024"/>
                </a:lnTo>
                <a:lnTo>
                  <a:pt x="100053" y="119024"/>
                </a:lnTo>
                <a:close/>
              </a:path>
              <a:path w="910590" h="268604">
                <a:moveTo>
                  <a:pt x="855294" y="57632"/>
                </a:moveTo>
                <a:lnTo>
                  <a:pt x="827773" y="57632"/>
                </a:lnTo>
                <a:lnTo>
                  <a:pt x="827836" y="67868"/>
                </a:lnTo>
                <a:lnTo>
                  <a:pt x="831494" y="67881"/>
                </a:lnTo>
                <a:lnTo>
                  <a:pt x="815924" y="76513"/>
                </a:lnTo>
                <a:lnTo>
                  <a:pt x="808105" y="89312"/>
                </a:lnTo>
                <a:lnTo>
                  <a:pt x="805371" y="100921"/>
                </a:lnTo>
                <a:lnTo>
                  <a:pt x="805065" y="105778"/>
                </a:lnTo>
                <a:lnTo>
                  <a:pt x="805053" y="166458"/>
                </a:lnTo>
                <a:lnTo>
                  <a:pt x="784580" y="166458"/>
                </a:lnTo>
                <a:lnTo>
                  <a:pt x="784580" y="268160"/>
                </a:lnTo>
                <a:lnTo>
                  <a:pt x="910132" y="268160"/>
                </a:lnTo>
                <a:lnTo>
                  <a:pt x="910132" y="184899"/>
                </a:lnTo>
                <a:lnTo>
                  <a:pt x="893495" y="184899"/>
                </a:lnTo>
                <a:lnTo>
                  <a:pt x="910132" y="184886"/>
                </a:lnTo>
                <a:lnTo>
                  <a:pt x="910132" y="166420"/>
                </a:lnTo>
                <a:lnTo>
                  <a:pt x="878001" y="166420"/>
                </a:lnTo>
                <a:lnTo>
                  <a:pt x="878001" y="105778"/>
                </a:lnTo>
                <a:lnTo>
                  <a:pt x="877502" y="99539"/>
                </a:lnTo>
                <a:lnTo>
                  <a:pt x="874468" y="88058"/>
                </a:lnTo>
                <a:lnTo>
                  <a:pt x="866589" y="75963"/>
                </a:lnTo>
                <a:lnTo>
                  <a:pt x="851560" y="67881"/>
                </a:lnTo>
                <a:lnTo>
                  <a:pt x="855357" y="67868"/>
                </a:lnTo>
                <a:lnTo>
                  <a:pt x="855294" y="57632"/>
                </a:lnTo>
                <a:close/>
              </a:path>
              <a:path w="910590" h="268604">
                <a:moveTo>
                  <a:pt x="895794" y="184886"/>
                </a:moveTo>
                <a:lnTo>
                  <a:pt x="893495" y="184886"/>
                </a:lnTo>
                <a:lnTo>
                  <a:pt x="910132" y="184899"/>
                </a:lnTo>
                <a:lnTo>
                  <a:pt x="895794" y="184886"/>
                </a:lnTo>
                <a:close/>
              </a:path>
              <a:path w="910590" h="268604">
                <a:moveTo>
                  <a:pt x="844753" y="27216"/>
                </a:moveTo>
                <a:lnTo>
                  <a:pt x="838111" y="27216"/>
                </a:lnTo>
                <a:lnTo>
                  <a:pt x="837158" y="28181"/>
                </a:lnTo>
                <a:lnTo>
                  <a:pt x="837158" y="30264"/>
                </a:lnTo>
                <a:lnTo>
                  <a:pt x="837742" y="31026"/>
                </a:lnTo>
                <a:lnTo>
                  <a:pt x="838555" y="31330"/>
                </a:lnTo>
                <a:lnTo>
                  <a:pt x="838365" y="31864"/>
                </a:lnTo>
                <a:lnTo>
                  <a:pt x="838326" y="32194"/>
                </a:lnTo>
                <a:lnTo>
                  <a:pt x="832167" y="35940"/>
                </a:lnTo>
                <a:lnTo>
                  <a:pt x="831481" y="41262"/>
                </a:lnTo>
                <a:lnTo>
                  <a:pt x="831481" y="57632"/>
                </a:lnTo>
                <a:lnTo>
                  <a:pt x="851573" y="57632"/>
                </a:lnTo>
                <a:lnTo>
                  <a:pt x="851573" y="41262"/>
                </a:lnTo>
                <a:lnTo>
                  <a:pt x="850900" y="35940"/>
                </a:lnTo>
                <a:lnTo>
                  <a:pt x="844727" y="32194"/>
                </a:lnTo>
                <a:lnTo>
                  <a:pt x="844473" y="31267"/>
                </a:lnTo>
                <a:lnTo>
                  <a:pt x="845197" y="30924"/>
                </a:lnTo>
                <a:lnTo>
                  <a:pt x="845653" y="30264"/>
                </a:lnTo>
                <a:lnTo>
                  <a:pt x="845705" y="28181"/>
                </a:lnTo>
                <a:lnTo>
                  <a:pt x="844753" y="27216"/>
                </a:lnTo>
                <a:close/>
              </a:path>
              <a:path w="910590" h="268604">
                <a:moveTo>
                  <a:pt x="835101" y="2590"/>
                </a:moveTo>
                <a:lnTo>
                  <a:pt x="835113" y="4749"/>
                </a:lnTo>
                <a:lnTo>
                  <a:pt x="839724" y="6108"/>
                </a:lnTo>
                <a:lnTo>
                  <a:pt x="839787" y="9144"/>
                </a:lnTo>
                <a:lnTo>
                  <a:pt x="835799" y="9309"/>
                </a:lnTo>
                <a:lnTo>
                  <a:pt x="838835" y="12293"/>
                </a:lnTo>
                <a:lnTo>
                  <a:pt x="840892" y="14490"/>
                </a:lnTo>
                <a:lnTo>
                  <a:pt x="838365" y="17322"/>
                </a:lnTo>
                <a:lnTo>
                  <a:pt x="837831" y="20040"/>
                </a:lnTo>
                <a:lnTo>
                  <a:pt x="839114" y="22428"/>
                </a:lnTo>
                <a:lnTo>
                  <a:pt x="838708" y="22948"/>
                </a:lnTo>
                <a:lnTo>
                  <a:pt x="838467" y="23533"/>
                </a:lnTo>
                <a:lnTo>
                  <a:pt x="838441" y="25717"/>
                </a:lnTo>
                <a:lnTo>
                  <a:pt x="839419" y="26885"/>
                </a:lnTo>
                <a:lnTo>
                  <a:pt x="840701" y="27216"/>
                </a:lnTo>
                <a:lnTo>
                  <a:pt x="842200" y="27216"/>
                </a:lnTo>
                <a:lnTo>
                  <a:pt x="843495" y="26885"/>
                </a:lnTo>
                <a:lnTo>
                  <a:pt x="844461" y="25717"/>
                </a:lnTo>
                <a:lnTo>
                  <a:pt x="844384" y="23533"/>
                </a:lnTo>
                <a:lnTo>
                  <a:pt x="844245" y="23177"/>
                </a:lnTo>
                <a:lnTo>
                  <a:pt x="843724" y="22148"/>
                </a:lnTo>
                <a:lnTo>
                  <a:pt x="843153" y="20713"/>
                </a:lnTo>
                <a:lnTo>
                  <a:pt x="842721" y="15468"/>
                </a:lnTo>
                <a:lnTo>
                  <a:pt x="842556" y="15074"/>
                </a:lnTo>
                <a:lnTo>
                  <a:pt x="850099" y="10045"/>
                </a:lnTo>
                <a:lnTo>
                  <a:pt x="849528" y="5321"/>
                </a:lnTo>
                <a:lnTo>
                  <a:pt x="849068" y="5118"/>
                </a:lnTo>
                <a:lnTo>
                  <a:pt x="844308" y="5118"/>
                </a:lnTo>
                <a:lnTo>
                  <a:pt x="842264" y="3695"/>
                </a:lnTo>
                <a:lnTo>
                  <a:pt x="840359" y="3644"/>
                </a:lnTo>
                <a:lnTo>
                  <a:pt x="837704" y="3098"/>
                </a:lnTo>
                <a:lnTo>
                  <a:pt x="835101" y="2590"/>
                </a:lnTo>
                <a:close/>
              </a:path>
              <a:path w="910590" h="268604">
                <a:moveTo>
                  <a:pt x="847229" y="4305"/>
                </a:moveTo>
                <a:lnTo>
                  <a:pt x="846886" y="4686"/>
                </a:lnTo>
                <a:lnTo>
                  <a:pt x="844308" y="5118"/>
                </a:lnTo>
                <a:lnTo>
                  <a:pt x="849068" y="5118"/>
                </a:lnTo>
                <a:lnTo>
                  <a:pt x="847229" y="4305"/>
                </a:lnTo>
                <a:close/>
              </a:path>
              <a:path w="910590" h="268604">
                <a:moveTo>
                  <a:pt x="839724" y="0"/>
                </a:moveTo>
                <a:lnTo>
                  <a:pt x="840533" y="2438"/>
                </a:lnTo>
                <a:lnTo>
                  <a:pt x="840549" y="3124"/>
                </a:lnTo>
                <a:lnTo>
                  <a:pt x="840359" y="3644"/>
                </a:lnTo>
                <a:lnTo>
                  <a:pt x="842297" y="3644"/>
                </a:lnTo>
                <a:lnTo>
                  <a:pt x="843102" y="2438"/>
                </a:lnTo>
                <a:lnTo>
                  <a:pt x="844384" y="139"/>
                </a:lnTo>
                <a:lnTo>
                  <a:pt x="839724" y="0"/>
                </a:lnTo>
                <a:close/>
              </a:path>
            </a:pathLst>
          </a:custGeom>
          <a:solidFill>
            <a:srgbClr val="FEE9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9819005" y="3370554"/>
            <a:ext cx="199390" cy="114935"/>
          </a:xfrm>
          <a:custGeom>
            <a:avLst/>
            <a:gdLst/>
            <a:ahLst/>
            <a:cxnLst/>
            <a:rect l="l" t="t" r="r" b="b"/>
            <a:pathLst>
              <a:path w="199390" h="114935">
                <a:moveTo>
                  <a:pt x="127622" y="18237"/>
                </a:moveTo>
                <a:lnTo>
                  <a:pt x="241" y="18237"/>
                </a:lnTo>
                <a:lnTo>
                  <a:pt x="1943" y="20573"/>
                </a:lnTo>
                <a:lnTo>
                  <a:pt x="1993" y="25234"/>
                </a:lnTo>
                <a:lnTo>
                  <a:pt x="0" y="25234"/>
                </a:lnTo>
                <a:lnTo>
                  <a:pt x="0" y="26758"/>
                </a:lnTo>
                <a:lnTo>
                  <a:pt x="8788" y="26758"/>
                </a:lnTo>
                <a:lnTo>
                  <a:pt x="8788" y="27863"/>
                </a:lnTo>
                <a:lnTo>
                  <a:pt x="42951" y="27863"/>
                </a:lnTo>
                <a:lnTo>
                  <a:pt x="42951" y="114896"/>
                </a:lnTo>
                <a:lnTo>
                  <a:pt x="198894" y="114896"/>
                </a:lnTo>
                <a:lnTo>
                  <a:pt x="198894" y="28955"/>
                </a:lnTo>
                <a:lnTo>
                  <a:pt x="125869" y="28955"/>
                </a:lnTo>
                <a:lnTo>
                  <a:pt x="125907" y="20573"/>
                </a:lnTo>
                <a:lnTo>
                  <a:pt x="127622" y="18237"/>
                </a:lnTo>
                <a:close/>
              </a:path>
              <a:path w="199390" h="114935">
                <a:moveTo>
                  <a:pt x="155155" y="25234"/>
                </a:moveTo>
                <a:lnTo>
                  <a:pt x="149580" y="25234"/>
                </a:lnTo>
                <a:lnTo>
                  <a:pt x="149580" y="28955"/>
                </a:lnTo>
                <a:lnTo>
                  <a:pt x="155155" y="28955"/>
                </a:lnTo>
                <a:lnTo>
                  <a:pt x="155155" y="25234"/>
                </a:lnTo>
                <a:close/>
              </a:path>
              <a:path w="199390" h="114935">
                <a:moveTo>
                  <a:pt x="185064" y="25234"/>
                </a:moveTo>
                <a:lnTo>
                  <a:pt x="179501" y="25234"/>
                </a:lnTo>
                <a:lnTo>
                  <a:pt x="179501" y="28955"/>
                </a:lnTo>
                <a:lnTo>
                  <a:pt x="185064" y="28955"/>
                </a:lnTo>
                <a:lnTo>
                  <a:pt x="185064" y="25234"/>
                </a:lnTo>
                <a:close/>
              </a:path>
              <a:path w="199390" h="114935">
                <a:moveTo>
                  <a:pt x="21374" y="13563"/>
                </a:moveTo>
                <a:lnTo>
                  <a:pt x="1993" y="13563"/>
                </a:lnTo>
                <a:lnTo>
                  <a:pt x="1993" y="18237"/>
                </a:lnTo>
                <a:lnTo>
                  <a:pt x="21374" y="18237"/>
                </a:lnTo>
                <a:lnTo>
                  <a:pt x="21374" y="13563"/>
                </a:lnTo>
                <a:close/>
              </a:path>
              <a:path w="199390" h="114935">
                <a:moveTo>
                  <a:pt x="125869" y="13563"/>
                </a:moveTo>
                <a:lnTo>
                  <a:pt x="106489" y="13563"/>
                </a:lnTo>
                <a:lnTo>
                  <a:pt x="106489" y="18237"/>
                </a:lnTo>
                <a:lnTo>
                  <a:pt x="125869" y="18237"/>
                </a:lnTo>
                <a:lnTo>
                  <a:pt x="125869" y="13563"/>
                </a:lnTo>
                <a:close/>
              </a:path>
              <a:path w="199390" h="114935">
                <a:moveTo>
                  <a:pt x="11919" y="8483"/>
                </a:moveTo>
                <a:lnTo>
                  <a:pt x="4457" y="8483"/>
                </a:lnTo>
                <a:lnTo>
                  <a:pt x="5130" y="10439"/>
                </a:lnTo>
                <a:lnTo>
                  <a:pt x="5333" y="10947"/>
                </a:lnTo>
                <a:lnTo>
                  <a:pt x="6286" y="11150"/>
                </a:lnTo>
                <a:lnTo>
                  <a:pt x="5130" y="11823"/>
                </a:lnTo>
                <a:lnTo>
                  <a:pt x="5269" y="12458"/>
                </a:lnTo>
                <a:lnTo>
                  <a:pt x="5391" y="12738"/>
                </a:lnTo>
                <a:lnTo>
                  <a:pt x="5666" y="13068"/>
                </a:lnTo>
                <a:lnTo>
                  <a:pt x="6248" y="13563"/>
                </a:lnTo>
                <a:lnTo>
                  <a:pt x="7556" y="13563"/>
                </a:lnTo>
                <a:lnTo>
                  <a:pt x="6921" y="12318"/>
                </a:lnTo>
                <a:lnTo>
                  <a:pt x="7454" y="12052"/>
                </a:lnTo>
                <a:lnTo>
                  <a:pt x="9715" y="11315"/>
                </a:lnTo>
                <a:lnTo>
                  <a:pt x="11133" y="11315"/>
                </a:lnTo>
                <a:lnTo>
                  <a:pt x="10756" y="10566"/>
                </a:lnTo>
                <a:lnTo>
                  <a:pt x="7111" y="9956"/>
                </a:lnTo>
                <a:lnTo>
                  <a:pt x="11468" y="9436"/>
                </a:lnTo>
                <a:lnTo>
                  <a:pt x="11919" y="8483"/>
                </a:lnTo>
                <a:close/>
              </a:path>
              <a:path w="199390" h="114935">
                <a:moveTo>
                  <a:pt x="11133" y="11315"/>
                </a:moveTo>
                <a:lnTo>
                  <a:pt x="9715" y="11315"/>
                </a:lnTo>
                <a:lnTo>
                  <a:pt x="10195" y="12738"/>
                </a:lnTo>
                <a:lnTo>
                  <a:pt x="10540" y="13563"/>
                </a:lnTo>
                <a:lnTo>
                  <a:pt x="11175" y="13563"/>
                </a:lnTo>
                <a:lnTo>
                  <a:pt x="12102" y="13411"/>
                </a:lnTo>
                <a:lnTo>
                  <a:pt x="12007" y="13055"/>
                </a:lnTo>
                <a:lnTo>
                  <a:pt x="11133" y="11315"/>
                </a:lnTo>
                <a:close/>
              </a:path>
              <a:path w="199390" h="114935">
                <a:moveTo>
                  <a:pt x="20318" y="7708"/>
                </a:moveTo>
                <a:lnTo>
                  <a:pt x="14401" y="7708"/>
                </a:lnTo>
                <a:lnTo>
                  <a:pt x="13614" y="9690"/>
                </a:lnTo>
                <a:lnTo>
                  <a:pt x="12712" y="11391"/>
                </a:lnTo>
                <a:lnTo>
                  <a:pt x="12445" y="12458"/>
                </a:lnTo>
                <a:lnTo>
                  <a:pt x="12340" y="13233"/>
                </a:lnTo>
                <a:lnTo>
                  <a:pt x="12433" y="13563"/>
                </a:lnTo>
                <a:lnTo>
                  <a:pt x="15519" y="13563"/>
                </a:lnTo>
                <a:lnTo>
                  <a:pt x="12890" y="13449"/>
                </a:lnTo>
                <a:lnTo>
                  <a:pt x="13075" y="13233"/>
                </a:lnTo>
                <a:lnTo>
                  <a:pt x="14668" y="10756"/>
                </a:lnTo>
                <a:lnTo>
                  <a:pt x="15747" y="8166"/>
                </a:lnTo>
                <a:lnTo>
                  <a:pt x="20218" y="8166"/>
                </a:lnTo>
                <a:lnTo>
                  <a:pt x="20318" y="7708"/>
                </a:lnTo>
                <a:close/>
              </a:path>
              <a:path w="199390" h="114935">
                <a:moveTo>
                  <a:pt x="20218" y="8166"/>
                </a:moveTo>
                <a:lnTo>
                  <a:pt x="15747" y="8166"/>
                </a:lnTo>
                <a:lnTo>
                  <a:pt x="17411" y="10223"/>
                </a:lnTo>
                <a:lnTo>
                  <a:pt x="15600" y="13233"/>
                </a:lnTo>
                <a:lnTo>
                  <a:pt x="15519" y="13563"/>
                </a:lnTo>
                <a:lnTo>
                  <a:pt x="17373" y="13563"/>
                </a:lnTo>
                <a:lnTo>
                  <a:pt x="18795" y="12064"/>
                </a:lnTo>
                <a:lnTo>
                  <a:pt x="20091" y="8750"/>
                </a:lnTo>
                <a:lnTo>
                  <a:pt x="20218" y="8166"/>
                </a:lnTo>
                <a:close/>
              </a:path>
              <a:path w="199390" h="114935">
                <a:moveTo>
                  <a:pt x="111353" y="825"/>
                </a:moveTo>
                <a:lnTo>
                  <a:pt x="109169" y="952"/>
                </a:lnTo>
                <a:lnTo>
                  <a:pt x="109865" y="2641"/>
                </a:lnTo>
                <a:lnTo>
                  <a:pt x="109970" y="3111"/>
                </a:lnTo>
                <a:lnTo>
                  <a:pt x="108102" y="5016"/>
                </a:lnTo>
                <a:lnTo>
                  <a:pt x="107545" y="6769"/>
                </a:lnTo>
                <a:lnTo>
                  <a:pt x="107468" y="7404"/>
                </a:lnTo>
                <a:lnTo>
                  <a:pt x="107772" y="8750"/>
                </a:lnTo>
                <a:lnTo>
                  <a:pt x="109080" y="12064"/>
                </a:lnTo>
                <a:lnTo>
                  <a:pt x="110489" y="13563"/>
                </a:lnTo>
                <a:lnTo>
                  <a:pt x="112344" y="13563"/>
                </a:lnTo>
                <a:lnTo>
                  <a:pt x="112250" y="13233"/>
                </a:lnTo>
                <a:lnTo>
                  <a:pt x="110451" y="10223"/>
                </a:lnTo>
                <a:lnTo>
                  <a:pt x="112115" y="8166"/>
                </a:lnTo>
                <a:lnTo>
                  <a:pt x="113646" y="8166"/>
                </a:lnTo>
                <a:lnTo>
                  <a:pt x="113461" y="7708"/>
                </a:lnTo>
                <a:lnTo>
                  <a:pt x="122248" y="7708"/>
                </a:lnTo>
                <a:lnTo>
                  <a:pt x="121145" y="6769"/>
                </a:lnTo>
                <a:lnTo>
                  <a:pt x="119189" y="5956"/>
                </a:lnTo>
                <a:lnTo>
                  <a:pt x="119205" y="5232"/>
                </a:lnTo>
                <a:lnTo>
                  <a:pt x="114884" y="5232"/>
                </a:lnTo>
                <a:lnTo>
                  <a:pt x="113830" y="5130"/>
                </a:lnTo>
                <a:lnTo>
                  <a:pt x="113383" y="4902"/>
                </a:lnTo>
                <a:lnTo>
                  <a:pt x="112521" y="4902"/>
                </a:lnTo>
                <a:lnTo>
                  <a:pt x="112356" y="4267"/>
                </a:lnTo>
                <a:lnTo>
                  <a:pt x="115396" y="4140"/>
                </a:lnTo>
                <a:lnTo>
                  <a:pt x="115535" y="3843"/>
                </a:lnTo>
                <a:lnTo>
                  <a:pt x="115567" y="3378"/>
                </a:lnTo>
                <a:lnTo>
                  <a:pt x="112953" y="3378"/>
                </a:lnTo>
                <a:lnTo>
                  <a:pt x="112191" y="3251"/>
                </a:lnTo>
                <a:lnTo>
                  <a:pt x="112094" y="2362"/>
                </a:lnTo>
                <a:lnTo>
                  <a:pt x="111961" y="1650"/>
                </a:lnTo>
                <a:lnTo>
                  <a:pt x="111353" y="825"/>
                </a:lnTo>
                <a:close/>
              </a:path>
              <a:path w="199390" h="114935">
                <a:moveTo>
                  <a:pt x="113646" y="8166"/>
                </a:moveTo>
                <a:lnTo>
                  <a:pt x="112115" y="8166"/>
                </a:lnTo>
                <a:lnTo>
                  <a:pt x="113195" y="10756"/>
                </a:lnTo>
                <a:lnTo>
                  <a:pt x="114865" y="13322"/>
                </a:lnTo>
                <a:lnTo>
                  <a:pt x="114973" y="13449"/>
                </a:lnTo>
                <a:lnTo>
                  <a:pt x="112344" y="13563"/>
                </a:lnTo>
                <a:lnTo>
                  <a:pt x="115430" y="13563"/>
                </a:lnTo>
                <a:lnTo>
                  <a:pt x="115523" y="13233"/>
                </a:lnTo>
                <a:lnTo>
                  <a:pt x="115412" y="12458"/>
                </a:lnTo>
                <a:lnTo>
                  <a:pt x="115138" y="11391"/>
                </a:lnTo>
                <a:lnTo>
                  <a:pt x="114261" y="9690"/>
                </a:lnTo>
                <a:lnTo>
                  <a:pt x="113646" y="8166"/>
                </a:lnTo>
                <a:close/>
              </a:path>
              <a:path w="199390" h="114935">
                <a:moveTo>
                  <a:pt x="122547" y="7962"/>
                </a:moveTo>
                <a:lnTo>
                  <a:pt x="115709" y="7962"/>
                </a:lnTo>
                <a:lnTo>
                  <a:pt x="116395" y="9436"/>
                </a:lnTo>
                <a:lnTo>
                  <a:pt x="120738" y="9956"/>
                </a:lnTo>
                <a:lnTo>
                  <a:pt x="117106" y="10566"/>
                </a:lnTo>
                <a:lnTo>
                  <a:pt x="115856" y="13055"/>
                </a:lnTo>
                <a:lnTo>
                  <a:pt x="115760" y="13411"/>
                </a:lnTo>
                <a:lnTo>
                  <a:pt x="116674" y="13563"/>
                </a:lnTo>
                <a:lnTo>
                  <a:pt x="117309" y="13563"/>
                </a:lnTo>
                <a:lnTo>
                  <a:pt x="117817" y="12318"/>
                </a:lnTo>
                <a:lnTo>
                  <a:pt x="118148" y="11315"/>
                </a:lnTo>
                <a:lnTo>
                  <a:pt x="121867" y="11315"/>
                </a:lnTo>
                <a:lnTo>
                  <a:pt x="121589" y="11150"/>
                </a:lnTo>
                <a:lnTo>
                  <a:pt x="122529" y="10947"/>
                </a:lnTo>
                <a:lnTo>
                  <a:pt x="123405" y="8483"/>
                </a:lnTo>
                <a:lnTo>
                  <a:pt x="124609" y="8483"/>
                </a:lnTo>
                <a:lnTo>
                  <a:pt x="124571" y="8153"/>
                </a:lnTo>
                <a:lnTo>
                  <a:pt x="122770" y="8153"/>
                </a:lnTo>
                <a:lnTo>
                  <a:pt x="122547" y="7962"/>
                </a:lnTo>
                <a:close/>
              </a:path>
              <a:path w="199390" h="114935">
                <a:moveTo>
                  <a:pt x="121867" y="11315"/>
                </a:moveTo>
                <a:lnTo>
                  <a:pt x="118148" y="11315"/>
                </a:lnTo>
                <a:lnTo>
                  <a:pt x="120434" y="12064"/>
                </a:lnTo>
                <a:lnTo>
                  <a:pt x="120942" y="12318"/>
                </a:lnTo>
                <a:lnTo>
                  <a:pt x="120307" y="13563"/>
                </a:lnTo>
                <a:lnTo>
                  <a:pt x="121615" y="13563"/>
                </a:lnTo>
                <a:lnTo>
                  <a:pt x="122059" y="13233"/>
                </a:lnTo>
                <a:lnTo>
                  <a:pt x="122529" y="12738"/>
                </a:lnTo>
                <a:lnTo>
                  <a:pt x="122720" y="11823"/>
                </a:lnTo>
                <a:lnTo>
                  <a:pt x="121867" y="11315"/>
                </a:lnTo>
                <a:close/>
              </a:path>
              <a:path w="199390" h="114935">
                <a:moveTo>
                  <a:pt x="3352" y="7619"/>
                </a:moveTo>
                <a:lnTo>
                  <a:pt x="3223" y="8750"/>
                </a:lnTo>
                <a:lnTo>
                  <a:pt x="3124" y="11823"/>
                </a:lnTo>
                <a:lnTo>
                  <a:pt x="3581" y="12458"/>
                </a:lnTo>
                <a:lnTo>
                  <a:pt x="4115" y="10439"/>
                </a:lnTo>
                <a:lnTo>
                  <a:pt x="4234" y="9690"/>
                </a:lnTo>
                <a:lnTo>
                  <a:pt x="4337" y="8750"/>
                </a:lnTo>
                <a:lnTo>
                  <a:pt x="4457" y="8483"/>
                </a:lnTo>
                <a:lnTo>
                  <a:pt x="11919" y="8483"/>
                </a:lnTo>
                <a:lnTo>
                  <a:pt x="12076" y="8153"/>
                </a:lnTo>
                <a:lnTo>
                  <a:pt x="5079" y="8153"/>
                </a:lnTo>
                <a:lnTo>
                  <a:pt x="3352" y="7619"/>
                </a:lnTo>
                <a:close/>
              </a:path>
              <a:path w="199390" h="114935">
                <a:moveTo>
                  <a:pt x="124609" y="8483"/>
                </a:moveTo>
                <a:lnTo>
                  <a:pt x="123405" y="8483"/>
                </a:lnTo>
                <a:lnTo>
                  <a:pt x="123526" y="8750"/>
                </a:lnTo>
                <a:lnTo>
                  <a:pt x="123628" y="9690"/>
                </a:lnTo>
                <a:lnTo>
                  <a:pt x="123743" y="10439"/>
                </a:lnTo>
                <a:lnTo>
                  <a:pt x="124282" y="12458"/>
                </a:lnTo>
                <a:lnTo>
                  <a:pt x="124739" y="11823"/>
                </a:lnTo>
                <a:lnTo>
                  <a:pt x="124639" y="8750"/>
                </a:lnTo>
                <a:lnTo>
                  <a:pt x="124609" y="8483"/>
                </a:lnTo>
                <a:close/>
              </a:path>
              <a:path w="199390" h="114935">
                <a:moveTo>
                  <a:pt x="6654" y="1650"/>
                </a:moveTo>
                <a:lnTo>
                  <a:pt x="7086" y="2641"/>
                </a:lnTo>
                <a:lnTo>
                  <a:pt x="7210" y="3251"/>
                </a:lnTo>
                <a:lnTo>
                  <a:pt x="7391" y="3543"/>
                </a:lnTo>
                <a:lnTo>
                  <a:pt x="8614" y="4267"/>
                </a:lnTo>
                <a:lnTo>
                  <a:pt x="8674" y="5956"/>
                </a:lnTo>
                <a:lnTo>
                  <a:pt x="7200" y="6565"/>
                </a:lnTo>
                <a:lnTo>
                  <a:pt x="5486" y="7810"/>
                </a:lnTo>
                <a:lnTo>
                  <a:pt x="5079" y="8153"/>
                </a:lnTo>
                <a:lnTo>
                  <a:pt x="12076" y="8153"/>
                </a:lnTo>
                <a:lnTo>
                  <a:pt x="12166" y="7962"/>
                </a:lnTo>
                <a:lnTo>
                  <a:pt x="13692" y="7962"/>
                </a:lnTo>
                <a:lnTo>
                  <a:pt x="14401" y="7708"/>
                </a:lnTo>
                <a:lnTo>
                  <a:pt x="20318" y="7708"/>
                </a:lnTo>
                <a:lnTo>
                  <a:pt x="20244" y="6565"/>
                </a:lnTo>
                <a:lnTo>
                  <a:pt x="19828" y="5232"/>
                </a:lnTo>
                <a:lnTo>
                  <a:pt x="12979" y="5232"/>
                </a:lnTo>
                <a:lnTo>
                  <a:pt x="12469" y="4146"/>
                </a:lnTo>
                <a:lnTo>
                  <a:pt x="12318" y="4140"/>
                </a:lnTo>
                <a:lnTo>
                  <a:pt x="12308" y="3802"/>
                </a:lnTo>
                <a:lnTo>
                  <a:pt x="12091" y="3340"/>
                </a:lnTo>
                <a:lnTo>
                  <a:pt x="9105" y="3340"/>
                </a:lnTo>
                <a:lnTo>
                  <a:pt x="10096" y="1955"/>
                </a:lnTo>
                <a:lnTo>
                  <a:pt x="10173" y="1816"/>
                </a:lnTo>
                <a:lnTo>
                  <a:pt x="7277" y="1816"/>
                </a:lnTo>
                <a:lnTo>
                  <a:pt x="6654" y="1650"/>
                </a:lnTo>
                <a:close/>
              </a:path>
              <a:path w="199390" h="114935">
                <a:moveTo>
                  <a:pt x="124510" y="7619"/>
                </a:moveTo>
                <a:lnTo>
                  <a:pt x="122770" y="8153"/>
                </a:lnTo>
                <a:lnTo>
                  <a:pt x="124571" y="8153"/>
                </a:lnTo>
                <a:lnTo>
                  <a:pt x="124510" y="7619"/>
                </a:lnTo>
                <a:close/>
              </a:path>
              <a:path w="199390" h="114935">
                <a:moveTo>
                  <a:pt x="13692" y="7962"/>
                </a:moveTo>
                <a:lnTo>
                  <a:pt x="12166" y="7962"/>
                </a:lnTo>
                <a:lnTo>
                  <a:pt x="13373" y="8077"/>
                </a:lnTo>
                <a:lnTo>
                  <a:pt x="13692" y="7962"/>
                </a:lnTo>
                <a:close/>
              </a:path>
              <a:path w="199390" h="114935">
                <a:moveTo>
                  <a:pt x="122248" y="7708"/>
                </a:moveTo>
                <a:lnTo>
                  <a:pt x="113461" y="7708"/>
                </a:lnTo>
                <a:lnTo>
                  <a:pt x="114490" y="8077"/>
                </a:lnTo>
                <a:lnTo>
                  <a:pt x="115709" y="7962"/>
                </a:lnTo>
                <a:lnTo>
                  <a:pt x="122547" y="7962"/>
                </a:lnTo>
                <a:lnTo>
                  <a:pt x="122248" y="7708"/>
                </a:lnTo>
                <a:close/>
              </a:path>
              <a:path w="199390" h="114935">
                <a:moveTo>
                  <a:pt x="15087" y="4584"/>
                </a:moveTo>
                <a:lnTo>
                  <a:pt x="14033" y="5130"/>
                </a:lnTo>
                <a:lnTo>
                  <a:pt x="12979" y="5232"/>
                </a:lnTo>
                <a:lnTo>
                  <a:pt x="19828" y="5232"/>
                </a:lnTo>
                <a:lnTo>
                  <a:pt x="19761" y="5016"/>
                </a:lnTo>
                <a:lnTo>
                  <a:pt x="19524" y="4775"/>
                </a:lnTo>
                <a:lnTo>
                  <a:pt x="15366" y="4775"/>
                </a:lnTo>
                <a:lnTo>
                  <a:pt x="15087" y="4584"/>
                </a:lnTo>
                <a:close/>
              </a:path>
              <a:path w="199390" h="114935">
                <a:moveTo>
                  <a:pt x="116230" y="2362"/>
                </a:moveTo>
                <a:lnTo>
                  <a:pt x="115554" y="3802"/>
                </a:lnTo>
                <a:lnTo>
                  <a:pt x="115544" y="4140"/>
                </a:lnTo>
                <a:lnTo>
                  <a:pt x="115393" y="4146"/>
                </a:lnTo>
                <a:lnTo>
                  <a:pt x="114884" y="5232"/>
                </a:lnTo>
                <a:lnTo>
                  <a:pt x="119205" y="5232"/>
                </a:lnTo>
                <a:lnTo>
                  <a:pt x="119248" y="4267"/>
                </a:lnTo>
                <a:lnTo>
                  <a:pt x="120459" y="3543"/>
                </a:lnTo>
                <a:lnTo>
                  <a:pt x="120585" y="3340"/>
                </a:lnTo>
                <a:lnTo>
                  <a:pt x="118757" y="3340"/>
                </a:lnTo>
                <a:lnTo>
                  <a:pt x="116230" y="2362"/>
                </a:lnTo>
                <a:close/>
              </a:path>
              <a:path w="199390" h="114935">
                <a:moveTo>
                  <a:pt x="112763" y="4584"/>
                </a:moveTo>
                <a:lnTo>
                  <a:pt x="112521" y="4902"/>
                </a:lnTo>
                <a:lnTo>
                  <a:pt x="113383" y="4902"/>
                </a:lnTo>
                <a:lnTo>
                  <a:pt x="112763" y="4584"/>
                </a:lnTo>
                <a:close/>
              </a:path>
              <a:path w="199390" h="114935">
                <a:moveTo>
                  <a:pt x="12204" y="0"/>
                </a:moveTo>
                <a:lnTo>
                  <a:pt x="12328" y="3843"/>
                </a:lnTo>
                <a:lnTo>
                  <a:pt x="12469" y="4146"/>
                </a:lnTo>
                <a:lnTo>
                  <a:pt x="15506" y="4267"/>
                </a:lnTo>
                <a:lnTo>
                  <a:pt x="15366" y="4775"/>
                </a:lnTo>
                <a:lnTo>
                  <a:pt x="19524" y="4775"/>
                </a:lnTo>
                <a:lnTo>
                  <a:pt x="18154" y="3378"/>
                </a:lnTo>
                <a:lnTo>
                  <a:pt x="14909" y="3378"/>
                </a:lnTo>
                <a:lnTo>
                  <a:pt x="13284" y="3352"/>
                </a:lnTo>
                <a:lnTo>
                  <a:pt x="13050" y="761"/>
                </a:lnTo>
                <a:lnTo>
                  <a:pt x="12966" y="342"/>
                </a:lnTo>
                <a:lnTo>
                  <a:pt x="12204" y="0"/>
                </a:lnTo>
                <a:close/>
              </a:path>
              <a:path w="199390" h="114935">
                <a:moveTo>
                  <a:pt x="12328" y="3843"/>
                </a:moveTo>
                <a:lnTo>
                  <a:pt x="12318" y="4140"/>
                </a:lnTo>
                <a:lnTo>
                  <a:pt x="12469" y="4146"/>
                </a:lnTo>
                <a:lnTo>
                  <a:pt x="12328" y="3843"/>
                </a:lnTo>
                <a:close/>
              </a:path>
              <a:path w="199390" h="114935">
                <a:moveTo>
                  <a:pt x="115554" y="3802"/>
                </a:moveTo>
                <a:lnTo>
                  <a:pt x="115393" y="4146"/>
                </a:lnTo>
                <a:lnTo>
                  <a:pt x="115544" y="4140"/>
                </a:lnTo>
                <a:lnTo>
                  <a:pt x="115554" y="3802"/>
                </a:lnTo>
                <a:close/>
              </a:path>
              <a:path w="199390" h="114935">
                <a:moveTo>
                  <a:pt x="16509" y="825"/>
                </a:moveTo>
                <a:lnTo>
                  <a:pt x="15836" y="1739"/>
                </a:lnTo>
                <a:lnTo>
                  <a:pt x="15659" y="3251"/>
                </a:lnTo>
                <a:lnTo>
                  <a:pt x="14909" y="3378"/>
                </a:lnTo>
                <a:lnTo>
                  <a:pt x="18154" y="3378"/>
                </a:lnTo>
                <a:lnTo>
                  <a:pt x="17830" y="3047"/>
                </a:lnTo>
                <a:lnTo>
                  <a:pt x="18681" y="952"/>
                </a:lnTo>
                <a:lnTo>
                  <a:pt x="16509" y="825"/>
                </a:lnTo>
                <a:close/>
              </a:path>
              <a:path w="199390" h="114935">
                <a:moveTo>
                  <a:pt x="115671" y="0"/>
                </a:moveTo>
                <a:lnTo>
                  <a:pt x="114896" y="342"/>
                </a:lnTo>
                <a:lnTo>
                  <a:pt x="114813" y="761"/>
                </a:lnTo>
                <a:lnTo>
                  <a:pt x="114579" y="3352"/>
                </a:lnTo>
                <a:lnTo>
                  <a:pt x="112953" y="3378"/>
                </a:lnTo>
                <a:lnTo>
                  <a:pt x="115567" y="3378"/>
                </a:lnTo>
                <a:lnTo>
                  <a:pt x="115671" y="0"/>
                </a:lnTo>
                <a:close/>
              </a:path>
              <a:path w="199390" h="114935">
                <a:moveTo>
                  <a:pt x="11633" y="2362"/>
                </a:moveTo>
                <a:lnTo>
                  <a:pt x="9105" y="3340"/>
                </a:lnTo>
                <a:lnTo>
                  <a:pt x="12091" y="3340"/>
                </a:lnTo>
                <a:lnTo>
                  <a:pt x="11633" y="2362"/>
                </a:lnTo>
                <a:close/>
              </a:path>
              <a:path w="199390" h="114935">
                <a:moveTo>
                  <a:pt x="119138" y="761"/>
                </a:moveTo>
                <a:lnTo>
                  <a:pt x="117525" y="838"/>
                </a:lnTo>
                <a:lnTo>
                  <a:pt x="117404" y="1295"/>
                </a:lnTo>
                <a:lnTo>
                  <a:pt x="117767" y="1955"/>
                </a:lnTo>
                <a:lnTo>
                  <a:pt x="118757" y="3340"/>
                </a:lnTo>
                <a:lnTo>
                  <a:pt x="120585" y="3340"/>
                </a:lnTo>
                <a:lnTo>
                  <a:pt x="120764" y="2641"/>
                </a:lnTo>
                <a:lnTo>
                  <a:pt x="121124" y="1816"/>
                </a:lnTo>
                <a:lnTo>
                  <a:pt x="120573" y="1816"/>
                </a:lnTo>
                <a:lnTo>
                  <a:pt x="120607" y="1295"/>
                </a:lnTo>
                <a:lnTo>
                  <a:pt x="120091" y="1295"/>
                </a:lnTo>
                <a:lnTo>
                  <a:pt x="119138" y="761"/>
                </a:lnTo>
                <a:close/>
              </a:path>
              <a:path w="199390" h="114935">
                <a:moveTo>
                  <a:pt x="7175" y="1054"/>
                </a:moveTo>
                <a:lnTo>
                  <a:pt x="7277" y="1816"/>
                </a:lnTo>
                <a:lnTo>
                  <a:pt x="10173" y="1816"/>
                </a:lnTo>
                <a:lnTo>
                  <a:pt x="10458" y="1295"/>
                </a:lnTo>
                <a:lnTo>
                  <a:pt x="7772" y="1295"/>
                </a:lnTo>
                <a:lnTo>
                  <a:pt x="7175" y="1054"/>
                </a:lnTo>
                <a:close/>
              </a:path>
              <a:path w="199390" h="114935">
                <a:moveTo>
                  <a:pt x="121196" y="1650"/>
                </a:moveTo>
                <a:lnTo>
                  <a:pt x="120573" y="1816"/>
                </a:lnTo>
                <a:lnTo>
                  <a:pt x="121124" y="1816"/>
                </a:lnTo>
                <a:lnTo>
                  <a:pt x="121196" y="1650"/>
                </a:lnTo>
                <a:close/>
              </a:path>
              <a:path w="199390" h="114935">
                <a:moveTo>
                  <a:pt x="8724" y="761"/>
                </a:moveTo>
                <a:lnTo>
                  <a:pt x="7772" y="1295"/>
                </a:lnTo>
                <a:lnTo>
                  <a:pt x="10458" y="1295"/>
                </a:lnTo>
                <a:lnTo>
                  <a:pt x="10337" y="838"/>
                </a:lnTo>
                <a:lnTo>
                  <a:pt x="8724" y="761"/>
                </a:lnTo>
                <a:close/>
              </a:path>
              <a:path w="199390" h="114935">
                <a:moveTo>
                  <a:pt x="120688" y="1054"/>
                </a:moveTo>
                <a:lnTo>
                  <a:pt x="120091" y="1295"/>
                </a:lnTo>
                <a:lnTo>
                  <a:pt x="120607" y="1295"/>
                </a:lnTo>
                <a:lnTo>
                  <a:pt x="120688" y="1054"/>
                </a:lnTo>
                <a:close/>
              </a:path>
            </a:pathLst>
          </a:custGeom>
          <a:solidFill>
            <a:srgbClr val="FEE9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9162300" y="3251644"/>
            <a:ext cx="125730" cy="226695"/>
          </a:xfrm>
          <a:custGeom>
            <a:avLst/>
            <a:gdLst/>
            <a:ahLst/>
            <a:cxnLst/>
            <a:rect l="l" t="t" r="r" b="b"/>
            <a:pathLst>
              <a:path w="125729" h="226695">
                <a:moveTo>
                  <a:pt x="31991" y="0"/>
                </a:moveTo>
                <a:lnTo>
                  <a:pt x="31991" y="8178"/>
                </a:lnTo>
                <a:lnTo>
                  <a:pt x="26847" y="8178"/>
                </a:lnTo>
                <a:lnTo>
                  <a:pt x="26847" y="19227"/>
                </a:lnTo>
                <a:lnTo>
                  <a:pt x="19037" y="19227"/>
                </a:lnTo>
                <a:lnTo>
                  <a:pt x="19037" y="131889"/>
                </a:lnTo>
                <a:lnTo>
                  <a:pt x="0" y="131889"/>
                </a:lnTo>
                <a:lnTo>
                  <a:pt x="0" y="226555"/>
                </a:lnTo>
                <a:lnTo>
                  <a:pt x="105409" y="226555"/>
                </a:lnTo>
                <a:lnTo>
                  <a:pt x="105409" y="225323"/>
                </a:lnTo>
                <a:lnTo>
                  <a:pt x="125120" y="225323"/>
                </a:lnTo>
                <a:lnTo>
                  <a:pt x="125120" y="169824"/>
                </a:lnTo>
                <a:lnTo>
                  <a:pt x="105409" y="169824"/>
                </a:lnTo>
                <a:lnTo>
                  <a:pt x="105409" y="47002"/>
                </a:lnTo>
                <a:lnTo>
                  <a:pt x="93052" y="47002"/>
                </a:lnTo>
                <a:lnTo>
                  <a:pt x="93052" y="16878"/>
                </a:lnTo>
                <a:lnTo>
                  <a:pt x="31991" y="0"/>
                </a:lnTo>
                <a:close/>
              </a:path>
            </a:pathLst>
          </a:custGeom>
          <a:solidFill>
            <a:srgbClr val="FEE9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9562909" y="3342805"/>
            <a:ext cx="104139" cy="71755"/>
          </a:xfrm>
          <a:custGeom>
            <a:avLst/>
            <a:gdLst/>
            <a:ahLst/>
            <a:cxnLst/>
            <a:rect l="l" t="t" r="r" b="b"/>
            <a:pathLst>
              <a:path w="104140" h="71754">
                <a:moveTo>
                  <a:pt x="0" y="71310"/>
                </a:moveTo>
                <a:lnTo>
                  <a:pt x="103758" y="71310"/>
                </a:lnTo>
                <a:lnTo>
                  <a:pt x="103758" y="0"/>
                </a:lnTo>
                <a:lnTo>
                  <a:pt x="0" y="0"/>
                </a:lnTo>
                <a:lnTo>
                  <a:pt x="0" y="71310"/>
                </a:lnTo>
                <a:close/>
              </a:path>
            </a:pathLst>
          </a:custGeom>
          <a:solidFill>
            <a:srgbClr val="FEE9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9757136" y="3428212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46"/>
                </a:lnTo>
              </a:path>
            </a:pathLst>
          </a:custGeom>
          <a:ln w="17208">
            <a:solidFill>
              <a:srgbClr val="FEE9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8977286" y="3366655"/>
            <a:ext cx="93345" cy="47625"/>
          </a:xfrm>
          <a:custGeom>
            <a:avLst/>
            <a:gdLst/>
            <a:ahLst/>
            <a:cxnLst/>
            <a:rect l="l" t="t" r="r" b="b"/>
            <a:pathLst>
              <a:path w="93345" h="47625">
                <a:moveTo>
                  <a:pt x="92913" y="0"/>
                </a:moveTo>
                <a:lnTo>
                  <a:pt x="15443" y="0"/>
                </a:lnTo>
                <a:lnTo>
                  <a:pt x="0" y="44818"/>
                </a:lnTo>
                <a:lnTo>
                  <a:pt x="0" y="47015"/>
                </a:lnTo>
                <a:lnTo>
                  <a:pt x="92913" y="47015"/>
                </a:lnTo>
                <a:lnTo>
                  <a:pt x="92913" y="0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8977286" y="3413658"/>
            <a:ext cx="93345" cy="71120"/>
          </a:xfrm>
          <a:custGeom>
            <a:avLst/>
            <a:gdLst/>
            <a:ahLst/>
            <a:cxnLst/>
            <a:rect l="l" t="t" r="r" b="b"/>
            <a:pathLst>
              <a:path w="93345" h="71120">
                <a:moveTo>
                  <a:pt x="0" y="0"/>
                </a:moveTo>
                <a:lnTo>
                  <a:pt x="0" y="71043"/>
                </a:lnTo>
                <a:lnTo>
                  <a:pt x="92913" y="71043"/>
                </a:lnTo>
                <a:lnTo>
                  <a:pt x="92913" y="0"/>
                </a:lnTo>
                <a:lnTo>
                  <a:pt x="0" y="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8994140" y="343606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48" y="0"/>
                </a:lnTo>
              </a:path>
            </a:pathLst>
          </a:custGeom>
          <a:ln w="28181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8994140" y="3416096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4" h="13335">
                <a:moveTo>
                  <a:pt x="6096" y="0"/>
                </a:moveTo>
                <a:lnTo>
                  <a:pt x="1752" y="0"/>
                </a:lnTo>
                <a:lnTo>
                  <a:pt x="0" y="2895"/>
                </a:lnTo>
                <a:lnTo>
                  <a:pt x="0" y="10058"/>
                </a:lnTo>
                <a:lnTo>
                  <a:pt x="1752" y="12953"/>
                </a:lnTo>
                <a:lnTo>
                  <a:pt x="6096" y="12953"/>
                </a:lnTo>
                <a:lnTo>
                  <a:pt x="7848" y="10058"/>
                </a:lnTo>
                <a:lnTo>
                  <a:pt x="7848" y="2895"/>
                </a:lnTo>
                <a:lnTo>
                  <a:pt x="6096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9024734" y="3416096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4" h="13335">
                <a:moveTo>
                  <a:pt x="6096" y="0"/>
                </a:moveTo>
                <a:lnTo>
                  <a:pt x="1752" y="0"/>
                </a:lnTo>
                <a:lnTo>
                  <a:pt x="0" y="2895"/>
                </a:lnTo>
                <a:lnTo>
                  <a:pt x="0" y="10058"/>
                </a:lnTo>
                <a:lnTo>
                  <a:pt x="1752" y="12953"/>
                </a:lnTo>
                <a:lnTo>
                  <a:pt x="6096" y="12953"/>
                </a:lnTo>
                <a:lnTo>
                  <a:pt x="7848" y="10058"/>
                </a:lnTo>
                <a:lnTo>
                  <a:pt x="7848" y="2895"/>
                </a:lnTo>
                <a:lnTo>
                  <a:pt x="6096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9055316" y="3416096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4" h="13335">
                <a:moveTo>
                  <a:pt x="6096" y="0"/>
                </a:moveTo>
                <a:lnTo>
                  <a:pt x="1752" y="0"/>
                </a:lnTo>
                <a:lnTo>
                  <a:pt x="0" y="2895"/>
                </a:lnTo>
                <a:lnTo>
                  <a:pt x="0" y="10058"/>
                </a:lnTo>
                <a:lnTo>
                  <a:pt x="1752" y="12953"/>
                </a:lnTo>
                <a:lnTo>
                  <a:pt x="6096" y="12953"/>
                </a:lnTo>
                <a:lnTo>
                  <a:pt x="7848" y="10058"/>
                </a:lnTo>
                <a:lnTo>
                  <a:pt x="7848" y="2895"/>
                </a:lnTo>
                <a:lnTo>
                  <a:pt x="6096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9040850" y="3450513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4" h="10160">
                <a:moveTo>
                  <a:pt x="5092" y="0"/>
                </a:moveTo>
                <a:lnTo>
                  <a:pt x="1473" y="0"/>
                </a:lnTo>
                <a:lnTo>
                  <a:pt x="0" y="2273"/>
                </a:lnTo>
                <a:lnTo>
                  <a:pt x="0" y="7886"/>
                </a:lnTo>
                <a:lnTo>
                  <a:pt x="1473" y="10172"/>
                </a:lnTo>
                <a:lnTo>
                  <a:pt x="5092" y="10172"/>
                </a:lnTo>
                <a:lnTo>
                  <a:pt x="6553" y="7886"/>
                </a:lnTo>
                <a:lnTo>
                  <a:pt x="6553" y="2273"/>
                </a:lnTo>
                <a:lnTo>
                  <a:pt x="5092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9040850" y="3458083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565" y="0"/>
                </a:lnTo>
              </a:path>
            </a:pathLst>
          </a:custGeom>
          <a:ln w="6070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9010078" y="3450513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4" h="10160">
                <a:moveTo>
                  <a:pt x="5092" y="0"/>
                </a:moveTo>
                <a:lnTo>
                  <a:pt x="1473" y="0"/>
                </a:lnTo>
                <a:lnTo>
                  <a:pt x="0" y="2273"/>
                </a:lnTo>
                <a:lnTo>
                  <a:pt x="0" y="7886"/>
                </a:lnTo>
                <a:lnTo>
                  <a:pt x="1473" y="10172"/>
                </a:lnTo>
                <a:lnTo>
                  <a:pt x="5092" y="10172"/>
                </a:lnTo>
                <a:lnTo>
                  <a:pt x="6553" y="7886"/>
                </a:lnTo>
                <a:lnTo>
                  <a:pt x="6553" y="2273"/>
                </a:lnTo>
                <a:lnTo>
                  <a:pt x="5092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9010078" y="3458083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6070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9048292" y="3400387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536" y="0"/>
                </a:moveTo>
                <a:lnTo>
                  <a:pt x="0" y="1358"/>
                </a:lnTo>
                <a:lnTo>
                  <a:pt x="0" y="4267"/>
                </a:lnTo>
                <a:lnTo>
                  <a:pt x="3073" y="4267"/>
                </a:lnTo>
                <a:lnTo>
                  <a:pt x="3031" y="1358"/>
                </a:lnTo>
                <a:lnTo>
                  <a:pt x="1536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8996527" y="3400387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536" y="0"/>
                </a:moveTo>
                <a:lnTo>
                  <a:pt x="0" y="1358"/>
                </a:lnTo>
                <a:lnTo>
                  <a:pt x="0" y="4267"/>
                </a:lnTo>
                <a:lnTo>
                  <a:pt x="3073" y="4267"/>
                </a:lnTo>
                <a:lnTo>
                  <a:pt x="3031" y="1358"/>
                </a:lnTo>
                <a:lnTo>
                  <a:pt x="1536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8977286" y="3412083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913" y="0"/>
                </a:lnTo>
              </a:path>
            </a:pathLst>
          </a:custGeom>
          <a:ln w="317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9039300" y="3390150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387" y="0"/>
                </a:lnTo>
              </a:path>
            </a:pathLst>
          </a:custGeom>
          <a:ln w="47015">
            <a:solidFill>
              <a:srgbClr val="F58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9123565" y="3238842"/>
            <a:ext cx="3810" cy="15875"/>
          </a:xfrm>
          <a:custGeom>
            <a:avLst/>
            <a:gdLst/>
            <a:ahLst/>
            <a:cxnLst/>
            <a:rect l="l" t="t" r="r" b="b"/>
            <a:pathLst>
              <a:path w="3809" h="15875">
                <a:moveTo>
                  <a:pt x="1778" y="0"/>
                </a:moveTo>
                <a:lnTo>
                  <a:pt x="0" y="0"/>
                </a:lnTo>
                <a:lnTo>
                  <a:pt x="0" y="15430"/>
                </a:lnTo>
                <a:lnTo>
                  <a:pt x="3568" y="15430"/>
                </a:lnTo>
                <a:lnTo>
                  <a:pt x="1778" y="0"/>
                </a:lnTo>
                <a:close/>
              </a:path>
            </a:pathLst>
          </a:custGeom>
          <a:solidFill>
            <a:srgbClr val="60C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9120365" y="3238842"/>
            <a:ext cx="3810" cy="15875"/>
          </a:xfrm>
          <a:custGeom>
            <a:avLst/>
            <a:gdLst/>
            <a:ahLst/>
            <a:cxnLst/>
            <a:rect l="l" t="t" r="r" b="b"/>
            <a:pathLst>
              <a:path w="3809" h="15875">
                <a:moveTo>
                  <a:pt x="3555" y="0"/>
                </a:moveTo>
                <a:lnTo>
                  <a:pt x="1777" y="0"/>
                </a:lnTo>
                <a:lnTo>
                  <a:pt x="0" y="15430"/>
                </a:lnTo>
                <a:lnTo>
                  <a:pt x="3555" y="15430"/>
                </a:lnTo>
                <a:lnTo>
                  <a:pt x="3555" y="0"/>
                </a:lnTo>
                <a:close/>
              </a:path>
            </a:pathLst>
          </a:custGeom>
          <a:solidFill>
            <a:srgbClr val="60C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9121190" y="3236391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39">
                <a:moveTo>
                  <a:pt x="4559" y="0"/>
                </a:moveTo>
                <a:lnTo>
                  <a:pt x="558" y="0"/>
                </a:lnTo>
                <a:lnTo>
                  <a:pt x="0" y="546"/>
                </a:lnTo>
                <a:lnTo>
                  <a:pt x="0" y="1904"/>
                </a:lnTo>
                <a:lnTo>
                  <a:pt x="558" y="2451"/>
                </a:lnTo>
                <a:lnTo>
                  <a:pt x="4559" y="2451"/>
                </a:lnTo>
                <a:lnTo>
                  <a:pt x="5105" y="1904"/>
                </a:lnTo>
                <a:lnTo>
                  <a:pt x="5105" y="546"/>
                </a:lnTo>
                <a:lnTo>
                  <a:pt x="4559" y="0"/>
                </a:lnTo>
                <a:close/>
              </a:path>
            </a:pathLst>
          </a:custGeom>
          <a:solidFill>
            <a:srgbClr val="60C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9121800" y="3231388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3035" y="0"/>
                </a:moveTo>
                <a:lnTo>
                  <a:pt x="876" y="0"/>
                </a:lnTo>
                <a:lnTo>
                  <a:pt x="0" y="876"/>
                </a:lnTo>
                <a:lnTo>
                  <a:pt x="0" y="3035"/>
                </a:lnTo>
                <a:lnTo>
                  <a:pt x="876" y="3911"/>
                </a:lnTo>
                <a:lnTo>
                  <a:pt x="3035" y="3911"/>
                </a:lnTo>
                <a:lnTo>
                  <a:pt x="3911" y="3035"/>
                </a:lnTo>
                <a:lnTo>
                  <a:pt x="3911" y="876"/>
                </a:lnTo>
                <a:lnTo>
                  <a:pt x="3035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9123083" y="323184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333" y="0"/>
                </a:lnTo>
              </a:path>
            </a:pathLst>
          </a:custGeom>
          <a:ln w="11531">
            <a:solidFill>
              <a:srgbClr val="60C5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9123743" y="3231235"/>
            <a:ext cx="1905" cy="8890"/>
          </a:xfrm>
          <a:custGeom>
            <a:avLst/>
            <a:gdLst/>
            <a:ahLst/>
            <a:cxnLst/>
            <a:rect l="l" t="t" r="r" b="b"/>
            <a:pathLst>
              <a:path w="1904" h="8889">
                <a:moveTo>
                  <a:pt x="673" y="0"/>
                </a:moveTo>
                <a:lnTo>
                  <a:pt x="177" y="0"/>
                </a:lnTo>
                <a:lnTo>
                  <a:pt x="0" y="8902"/>
                </a:lnTo>
                <a:lnTo>
                  <a:pt x="1600" y="7607"/>
                </a:lnTo>
                <a:lnTo>
                  <a:pt x="673" y="0"/>
                </a:lnTo>
                <a:close/>
              </a:path>
            </a:pathLst>
          </a:custGeom>
          <a:solidFill>
            <a:srgbClr val="60C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9122143" y="3231235"/>
            <a:ext cx="1905" cy="8890"/>
          </a:xfrm>
          <a:custGeom>
            <a:avLst/>
            <a:gdLst/>
            <a:ahLst/>
            <a:cxnLst/>
            <a:rect l="l" t="t" r="r" b="b"/>
            <a:pathLst>
              <a:path w="1904" h="8889">
                <a:moveTo>
                  <a:pt x="1422" y="0"/>
                </a:moveTo>
                <a:lnTo>
                  <a:pt x="927" y="0"/>
                </a:lnTo>
                <a:lnTo>
                  <a:pt x="0" y="7607"/>
                </a:lnTo>
                <a:lnTo>
                  <a:pt x="1600" y="8902"/>
                </a:lnTo>
                <a:lnTo>
                  <a:pt x="1422" y="0"/>
                </a:lnTo>
                <a:close/>
              </a:path>
            </a:pathLst>
          </a:custGeom>
          <a:solidFill>
            <a:srgbClr val="60C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9128556" y="3265157"/>
            <a:ext cx="5080" cy="19050"/>
          </a:xfrm>
          <a:custGeom>
            <a:avLst/>
            <a:gdLst/>
            <a:ahLst/>
            <a:cxnLst/>
            <a:rect l="l" t="t" r="r" b="b"/>
            <a:pathLst>
              <a:path w="5079" h="19050">
                <a:moveTo>
                  <a:pt x="0" y="18681"/>
                </a:moveTo>
                <a:lnTo>
                  <a:pt x="4864" y="18681"/>
                </a:lnTo>
                <a:lnTo>
                  <a:pt x="4864" y="0"/>
                </a:lnTo>
                <a:lnTo>
                  <a:pt x="0" y="0"/>
                </a:lnTo>
                <a:lnTo>
                  <a:pt x="0" y="18681"/>
                </a:lnTo>
                <a:close/>
              </a:path>
            </a:pathLst>
          </a:custGeom>
          <a:solidFill>
            <a:srgbClr val="60C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9119323" y="3252152"/>
            <a:ext cx="12065" cy="17780"/>
          </a:xfrm>
          <a:custGeom>
            <a:avLst/>
            <a:gdLst/>
            <a:ahLst/>
            <a:cxnLst/>
            <a:rect l="l" t="t" r="r" b="b"/>
            <a:pathLst>
              <a:path w="12065" h="17779">
                <a:moveTo>
                  <a:pt x="4648" y="0"/>
                </a:moveTo>
                <a:lnTo>
                  <a:pt x="4292" y="4965"/>
                </a:lnTo>
                <a:lnTo>
                  <a:pt x="0" y="9283"/>
                </a:lnTo>
                <a:lnTo>
                  <a:pt x="9309" y="11988"/>
                </a:lnTo>
                <a:lnTo>
                  <a:pt x="9232" y="17221"/>
                </a:lnTo>
                <a:lnTo>
                  <a:pt x="9499" y="17538"/>
                </a:lnTo>
                <a:lnTo>
                  <a:pt x="11671" y="17538"/>
                </a:lnTo>
                <a:lnTo>
                  <a:pt x="11671" y="13601"/>
                </a:lnTo>
                <a:lnTo>
                  <a:pt x="4648" y="0"/>
                </a:lnTo>
                <a:close/>
              </a:path>
            </a:pathLst>
          </a:custGeom>
          <a:solidFill>
            <a:srgbClr val="60C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9123692" y="3250272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59" h="18414">
                <a:moveTo>
                  <a:pt x="0" y="0"/>
                </a:moveTo>
                <a:lnTo>
                  <a:pt x="596" y="4000"/>
                </a:lnTo>
                <a:lnTo>
                  <a:pt x="1701" y="6413"/>
                </a:lnTo>
                <a:lnTo>
                  <a:pt x="5511" y="15532"/>
                </a:lnTo>
                <a:lnTo>
                  <a:pt x="9728" y="17970"/>
                </a:lnTo>
                <a:lnTo>
                  <a:pt x="9728" y="14109"/>
                </a:lnTo>
                <a:lnTo>
                  <a:pt x="8966" y="13538"/>
                </a:lnTo>
                <a:lnTo>
                  <a:pt x="5676" y="8788"/>
                </a:lnTo>
                <a:lnTo>
                  <a:pt x="3517" y="5143"/>
                </a:lnTo>
                <a:lnTo>
                  <a:pt x="3479" y="4000"/>
                </a:lnTo>
                <a:lnTo>
                  <a:pt x="0" y="0"/>
                </a:lnTo>
                <a:close/>
              </a:path>
            </a:pathLst>
          </a:custGeom>
          <a:solidFill>
            <a:srgbClr val="60C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9114180" y="3265157"/>
            <a:ext cx="5080" cy="19050"/>
          </a:xfrm>
          <a:custGeom>
            <a:avLst/>
            <a:gdLst/>
            <a:ahLst/>
            <a:cxnLst/>
            <a:rect l="l" t="t" r="r" b="b"/>
            <a:pathLst>
              <a:path w="5079" h="19050">
                <a:moveTo>
                  <a:pt x="0" y="18681"/>
                </a:moveTo>
                <a:lnTo>
                  <a:pt x="4864" y="18681"/>
                </a:lnTo>
                <a:lnTo>
                  <a:pt x="4864" y="0"/>
                </a:lnTo>
                <a:lnTo>
                  <a:pt x="0" y="0"/>
                </a:lnTo>
                <a:lnTo>
                  <a:pt x="0" y="18681"/>
                </a:lnTo>
                <a:close/>
              </a:path>
            </a:pathLst>
          </a:custGeom>
          <a:solidFill>
            <a:srgbClr val="60C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9116606" y="3252152"/>
            <a:ext cx="12065" cy="17780"/>
          </a:xfrm>
          <a:custGeom>
            <a:avLst/>
            <a:gdLst/>
            <a:ahLst/>
            <a:cxnLst/>
            <a:rect l="l" t="t" r="r" b="b"/>
            <a:pathLst>
              <a:path w="12065" h="17779">
                <a:moveTo>
                  <a:pt x="7023" y="0"/>
                </a:moveTo>
                <a:lnTo>
                  <a:pt x="0" y="13601"/>
                </a:lnTo>
                <a:lnTo>
                  <a:pt x="0" y="17538"/>
                </a:lnTo>
                <a:lnTo>
                  <a:pt x="2171" y="17538"/>
                </a:lnTo>
                <a:lnTo>
                  <a:pt x="2438" y="17221"/>
                </a:lnTo>
                <a:lnTo>
                  <a:pt x="2362" y="11988"/>
                </a:lnTo>
                <a:lnTo>
                  <a:pt x="11671" y="9283"/>
                </a:lnTo>
                <a:lnTo>
                  <a:pt x="9067" y="3289"/>
                </a:lnTo>
                <a:lnTo>
                  <a:pt x="7023" y="0"/>
                </a:lnTo>
                <a:close/>
              </a:path>
            </a:pathLst>
          </a:custGeom>
          <a:solidFill>
            <a:srgbClr val="60C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9114180" y="3250272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59" h="18414">
                <a:moveTo>
                  <a:pt x="9728" y="0"/>
                </a:moveTo>
                <a:lnTo>
                  <a:pt x="6248" y="4000"/>
                </a:lnTo>
                <a:lnTo>
                  <a:pt x="6210" y="5143"/>
                </a:lnTo>
                <a:lnTo>
                  <a:pt x="4063" y="8788"/>
                </a:lnTo>
                <a:lnTo>
                  <a:pt x="761" y="13538"/>
                </a:lnTo>
                <a:lnTo>
                  <a:pt x="0" y="14109"/>
                </a:lnTo>
                <a:lnTo>
                  <a:pt x="0" y="17970"/>
                </a:lnTo>
                <a:lnTo>
                  <a:pt x="4216" y="15532"/>
                </a:lnTo>
                <a:lnTo>
                  <a:pt x="8026" y="6413"/>
                </a:lnTo>
                <a:lnTo>
                  <a:pt x="9131" y="4000"/>
                </a:lnTo>
                <a:lnTo>
                  <a:pt x="9728" y="0"/>
                </a:lnTo>
                <a:close/>
              </a:path>
            </a:pathLst>
          </a:custGeom>
          <a:solidFill>
            <a:srgbClr val="60C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9120213" y="3260153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2895" y="0"/>
                </a:moveTo>
                <a:lnTo>
                  <a:pt x="0" y="4508"/>
                </a:lnTo>
                <a:lnTo>
                  <a:pt x="3733" y="2120"/>
                </a:lnTo>
                <a:lnTo>
                  <a:pt x="6273" y="2120"/>
                </a:lnTo>
                <a:lnTo>
                  <a:pt x="6400" y="1993"/>
                </a:lnTo>
                <a:lnTo>
                  <a:pt x="2895" y="0"/>
                </a:lnTo>
                <a:close/>
              </a:path>
              <a:path w="6984" h="5079">
                <a:moveTo>
                  <a:pt x="6273" y="2120"/>
                </a:moveTo>
                <a:lnTo>
                  <a:pt x="3733" y="2120"/>
                </a:lnTo>
                <a:lnTo>
                  <a:pt x="5168" y="3225"/>
                </a:lnTo>
                <a:lnTo>
                  <a:pt x="6273" y="2120"/>
                </a:lnTo>
                <a:close/>
              </a:path>
            </a:pathLst>
          </a:custGeom>
          <a:solidFill>
            <a:srgbClr val="60C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9123121" y="3261271"/>
            <a:ext cx="1905" cy="22860"/>
          </a:xfrm>
          <a:custGeom>
            <a:avLst/>
            <a:gdLst/>
            <a:ahLst/>
            <a:cxnLst/>
            <a:rect l="l" t="t" r="r" b="b"/>
            <a:pathLst>
              <a:path w="1904" h="22860">
                <a:moveTo>
                  <a:pt x="0" y="22567"/>
                </a:moveTo>
                <a:lnTo>
                  <a:pt x="1346" y="22567"/>
                </a:lnTo>
                <a:lnTo>
                  <a:pt x="1346" y="0"/>
                </a:lnTo>
                <a:lnTo>
                  <a:pt x="0" y="0"/>
                </a:lnTo>
                <a:lnTo>
                  <a:pt x="0" y="22567"/>
                </a:lnTo>
                <a:close/>
              </a:path>
            </a:pathLst>
          </a:custGeom>
          <a:solidFill>
            <a:srgbClr val="60C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9113494" y="330879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459" y="0"/>
                </a:lnTo>
              </a:path>
            </a:pathLst>
          </a:custGeom>
          <a:ln w="33832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9132506" y="3310375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40" y="0"/>
                </a:lnTo>
              </a:path>
            </a:pathLst>
          </a:custGeom>
          <a:ln w="35064">
            <a:solidFill>
              <a:srgbClr val="60C5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9110154" y="330998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40" y="0"/>
                </a:lnTo>
              </a:path>
            </a:pathLst>
          </a:custGeom>
          <a:ln w="35064">
            <a:solidFill>
              <a:srgbClr val="60C5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9123794" y="3336429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0"/>
                </a:moveTo>
                <a:lnTo>
                  <a:pt x="0" y="55702"/>
                </a:lnTo>
              </a:path>
            </a:pathLst>
          </a:custGeom>
          <a:ln w="35788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9105900" y="3332600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788" y="0"/>
                </a:lnTo>
              </a:path>
            </a:pathLst>
          </a:custGeom>
          <a:ln w="7607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9103232" y="332721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35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9119374" y="3297694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870" y="0"/>
                </a:moveTo>
                <a:lnTo>
                  <a:pt x="1981" y="0"/>
                </a:lnTo>
                <a:lnTo>
                  <a:pt x="0" y="1993"/>
                </a:lnTo>
                <a:lnTo>
                  <a:pt x="0" y="6870"/>
                </a:lnTo>
                <a:lnTo>
                  <a:pt x="1981" y="8851"/>
                </a:lnTo>
                <a:lnTo>
                  <a:pt x="6870" y="8851"/>
                </a:lnTo>
                <a:lnTo>
                  <a:pt x="8851" y="6870"/>
                </a:lnTo>
                <a:lnTo>
                  <a:pt x="8851" y="1993"/>
                </a:lnTo>
                <a:lnTo>
                  <a:pt x="6870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9108579" y="3292443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441" y="0"/>
                </a:lnTo>
              </a:path>
            </a:pathLst>
          </a:custGeom>
          <a:ln w="3175">
            <a:solidFill>
              <a:srgbClr val="60C5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9113570" y="328775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459" y="0"/>
                </a:lnTo>
              </a:path>
            </a:pathLst>
          </a:custGeom>
          <a:ln w="8254">
            <a:solidFill>
              <a:srgbClr val="60C5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9118510" y="333902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216" y="0"/>
                </a:moveTo>
                <a:lnTo>
                  <a:pt x="2374" y="0"/>
                </a:lnTo>
                <a:lnTo>
                  <a:pt x="0" y="3276"/>
                </a:lnTo>
                <a:lnTo>
                  <a:pt x="0" y="8382"/>
                </a:lnTo>
                <a:lnTo>
                  <a:pt x="2374" y="10439"/>
                </a:lnTo>
                <a:lnTo>
                  <a:pt x="8216" y="10439"/>
                </a:lnTo>
                <a:lnTo>
                  <a:pt x="10579" y="8382"/>
                </a:lnTo>
                <a:lnTo>
                  <a:pt x="10579" y="3276"/>
                </a:lnTo>
                <a:lnTo>
                  <a:pt x="8216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9118510" y="335208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579" y="0"/>
                </a:lnTo>
              </a:path>
            </a:pathLst>
          </a:custGeom>
          <a:ln w="13055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9120378" y="3364547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4" h="10160">
                <a:moveTo>
                  <a:pt x="5295" y="0"/>
                </a:moveTo>
                <a:lnTo>
                  <a:pt x="1536" y="0"/>
                </a:lnTo>
                <a:lnTo>
                  <a:pt x="0" y="2260"/>
                </a:lnTo>
                <a:lnTo>
                  <a:pt x="0" y="7835"/>
                </a:lnTo>
                <a:lnTo>
                  <a:pt x="1536" y="10083"/>
                </a:lnTo>
                <a:lnTo>
                  <a:pt x="5295" y="10083"/>
                </a:lnTo>
                <a:lnTo>
                  <a:pt x="6832" y="7835"/>
                </a:lnTo>
                <a:lnTo>
                  <a:pt x="6832" y="2260"/>
                </a:lnTo>
                <a:lnTo>
                  <a:pt x="5295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9120378" y="3369589"/>
            <a:ext cx="6985" cy="16510"/>
          </a:xfrm>
          <a:custGeom>
            <a:avLst/>
            <a:gdLst/>
            <a:ahLst/>
            <a:cxnLst/>
            <a:rect l="l" t="t" r="r" b="b"/>
            <a:pathLst>
              <a:path w="6984" h="16510">
                <a:moveTo>
                  <a:pt x="0" y="15900"/>
                </a:moveTo>
                <a:lnTo>
                  <a:pt x="6832" y="15900"/>
                </a:lnTo>
                <a:lnTo>
                  <a:pt x="6832" y="0"/>
                </a:lnTo>
                <a:lnTo>
                  <a:pt x="0" y="0"/>
                </a:lnTo>
                <a:lnTo>
                  <a:pt x="0" y="1590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9124277" y="3372103"/>
            <a:ext cx="2540" cy="13335"/>
          </a:xfrm>
          <a:custGeom>
            <a:avLst/>
            <a:gdLst/>
            <a:ahLst/>
            <a:cxnLst/>
            <a:rect l="l" t="t" r="r" b="b"/>
            <a:pathLst>
              <a:path w="2540" h="13335">
                <a:moveTo>
                  <a:pt x="0" y="13119"/>
                </a:moveTo>
                <a:lnTo>
                  <a:pt x="2146" y="13119"/>
                </a:lnTo>
                <a:lnTo>
                  <a:pt x="2146" y="0"/>
                </a:lnTo>
                <a:lnTo>
                  <a:pt x="0" y="0"/>
                </a:lnTo>
                <a:lnTo>
                  <a:pt x="0" y="13119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9121178" y="3372103"/>
            <a:ext cx="2540" cy="13335"/>
          </a:xfrm>
          <a:custGeom>
            <a:avLst/>
            <a:gdLst/>
            <a:ahLst/>
            <a:cxnLst/>
            <a:rect l="l" t="t" r="r" b="b"/>
            <a:pathLst>
              <a:path w="2540" h="13335">
                <a:moveTo>
                  <a:pt x="0" y="13119"/>
                </a:moveTo>
                <a:lnTo>
                  <a:pt x="2146" y="13119"/>
                </a:lnTo>
                <a:lnTo>
                  <a:pt x="2146" y="0"/>
                </a:lnTo>
                <a:lnTo>
                  <a:pt x="0" y="0"/>
                </a:lnTo>
                <a:lnTo>
                  <a:pt x="0" y="13119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9056408" y="3416096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4" h="13335">
                <a:moveTo>
                  <a:pt x="6096" y="0"/>
                </a:moveTo>
                <a:lnTo>
                  <a:pt x="1752" y="0"/>
                </a:lnTo>
                <a:lnTo>
                  <a:pt x="0" y="2895"/>
                </a:lnTo>
                <a:lnTo>
                  <a:pt x="0" y="10058"/>
                </a:lnTo>
                <a:lnTo>
                  <a:pt x="1752" y="12953"/>
                </a:lnTo>
                <a:lnTo>
                  <a:pt x="6096" y="12953"/>
                </a:lnTo>
                <a:lnTo>
                  <a:pt x="7861" y="10058"/>
                </a:lnTo>
                <a:lnTo>
                  <a:pt x="7861" y="2895"/>
                </a:lnTo>
                <a:lnTo>
                  <a:pt x="6096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9087002" y="3416096"/>
            <a:ext cx="8255" cy="13335"/>
          </a:xfrm>
          <a:custGeom>
            <a:avLst/>
            <a:gdLst/>
            <a:ahLst/>
            <a:cxnLst/>
            <a:rect l="l" t="t" r="r" b="b"/>
            <a:pathLst>
              <a:path w="8254" h="13335">
                <a:moveTo>
                  <a:pt x="6096" y="0"/>
                </a:moveTo>
                <a:lnTo>
                  <a:pt x="1752" y="0"/>
                </a:lnTo>
                <a:lnTo>
                  <a:pt x="0" y="2895"/>
                </a:lnTo>
                <a:lnTo>
                  <a:pt x="0" y="10058"/>
                </a:lnTo>
                <a:lnTo>
                  <a:pt x="1752" y="12953"/>
                </a:lnTo>
                <a:lnTo>
                  <a:pt x="6096" y="12953"/>
                </a:lnTo>
                <a:lnTo>
                  <a:pt x="7848" y="10058"/>
                </a:lnTo>
                <a:lnTo>
                  <a:pt x="7848" y="2895"/>
                </a:lnTo>
                <a:lnTo>
                  <a:pt x="6096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9120657" y="3428390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4876" y="0"/>
                </a:moveTo>
                <a:lnTo>
                  <a:pt x="1409" y="0"/>
                </a:lnTo>
                <a:lnTo>
                  <a:pt x="0" y="2324"/>
                </a:lnTo>
                <a:lnTo>
                  <a:pt x="0" y="8039"/>
                </a:lnTo>
                <a:lnTo>
                  <a:pt x="1409" y="10363"/>
                </a:lnTo>
                <a:lnTo>
                  <a:pt x="4876" y="10363"/>
                </a:lnTo>
                <a:lnTo>
                  <a:pt x="6286" y="8039"/>
                </a:lnTo>
                <a:lnTo>
                  <a:pt x="6286" y="2324"/>
                </a:lnTo>
                <a:lnTo>
                  <a:pt x="4876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9072892" y="3450513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4" h="10160">
                <a:moveTo>
                  <a:pt x="5092" y="0"/>
                </a:moveTo>
                <a:lnTo>
                  <a:pt x="1473" y="0"/>
                </a:lnTo>
                <a:lnTo>
                  <a:pt x="0" y="2273"/>
                </a:lnTo>
                <a:lnTo>
                  <a:pt x="0" y="7886"/>
                </a:lnTo>
                <a:lnTo>
                  <a:pt x="1473" y="10172"/>
                </a:lnTo>
                <a:lnTo>
                  <a:pt x="5092" y="10172"/>
                </a:lnTo>
                <a:lnTo>
                  <a:pt x="6553" y="7886"/>
                </a:lnTo>
                <a:lnTo>
                  <a:pt x="6553" y="2273"/>
                </a:lnTo>
                <a:lnTo>
                  <a:pt x="5092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9072892" y="3458083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6070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9042120" y="3450513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4" h="10160">
                <a:moveTo>
                  <a:pt x="5092" y="0"/>
                </a:moveTo>
                <a:lnTo>
                  <a:pt x="1473" y="0"/>
                </a:lnTo>
                <a:lnTo>
                  <a:pt x="0" y="2273"/>
                </a:lnTo>
                <a:lnTo>
                  <a:pt x="0" y="7886"/>
                </a:lnTo>
                <a:lnTo>
                  <a:pt x="1473" y="10172"/>
                </a:lnTo>
                <a:lnTo>
                  <a:pt x="5092" y="10172"/>
                </a:lnTo>
                <a:lnTo>
                  <a:pt x="6565" y="7886"/>
                </a:lnTo>
                <a:lnTo>
                  <a:pt x="6565" y="2273"/>
                </a:lnTo>
                <a:lnTo>
                  <a:pt x="5092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9042120" y="3458083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553" y="0"/>
                </a:lnTo>
              </a:path>
            </a:pathLst>
          </a:custGeom>
          <a:ln w="6070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9070555" y="3400387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536" y="0"/>
                </a:moveTo>
                <a:lnTo>
                  <a:pt x="0" y="1358"/>
                </a:lnTo>
                <a:lnTo>
                  <a:pt x="0" y="4267"/>
                </a:lnTo>
                <a:lnTo>
                  <a:pt x="3073" y="4267"/>
                </a:lnTo>
                <a:lnTo>
                  <a:pt x="3031" y="1358"/>
                </a:lnTo>
                <a:lnTo>
                  <a:pt x="1536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9132887" y="3400387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536" y="0"/>
                </a:moveTo>
                <a:lnTo>
                  <a:pt x="0" y="1358"/>
                </a:lnTo>
                <a:lnTo>
                  <a:pt x="0" y="4267"/>
                </a:lnTo>
                <a:lnTo>
                  <a:pt x="3073" y="4267"/>
                </a:lnTo>
                <a:lnTo>
                  <a:pt x="3031" y="1358"/>
                </a:lnTo>
                <a:lnTo>
                  <a:pt x="1536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9039300" y="3412083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438" y="0"/>
                </a:lnTo>
              </a:path>
            </a:pathLst>
          </a:custGeom>
          <a:ln w="317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9039300" y="3464839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387" y="0"/>
                </a:lnTo>
              </a:path>
            </a:pathLst>
          </a:custGeom>
          <a:ln w="3632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9440602" y="3161677"/>
            <a:ext cx="0" cy="208915"/>
          </a:xfrm>
          <a:custGeom>
            <a:avLst/>
            <a:gdLst/>
            <a:ahLst/>
            <a:cxnLst/>
            <a:rect l="l" t="t" r="r" b="b"/>
            <a:pathLst>
              <a:path h="208914">
                <a:moveTo>
                  <a:pt x="0" y="0"/>
                </a:moveTo>
                <a:lnTo>
                  <a:pt x="0" y="208902"/>
                </a:lnTo>
              </a:path>
            </a:pathLst>
          </a:custGeom>
          <a:ln w="26733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9440602" y="2953588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306"/>
                </a:lnTo>
              </a:path>
            </a:pathLst>
          </a:custGeom>
          <a:ln w="4457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9430511" y="3094354"/>
            <a:ext cx="20320" cy="28575"/>
          </a:xfrm>
          <a:custGeom>
            <a:avLst/>
            <a:gdLst/>
            <a:ahLst/>
            <a:cxnLst/>
            <a:rect l="l" t="t" r="r" b="b"/>
            <a:pathLst>
              <a:path w="20320" h="28575">
                <a:moveTo>
                  <a:pt x="0" y="28498"/>
                </a:moveTo>
                <a:lnTo>
                  <a:pt x="20193" y="28498"/>
                </a:lnTo>
                <a:lnTo>
                  <a:pt x="20193" y="0"/>
                </a:lnTo>
                <a:lnTo>
                  <a:pt x="0" y="0"/>
                </a:lnTo>
                <a:lnTo>
                  <a:pt x="0" y="28498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9428619" y="3088703"/>
            <a:ext cx="24130" cy="5715"/>
          </a:xfrm>
          <a:custGeom>
            <a:avLst/>
            <a:gdLst/>
            <a:ahLst/>
            <a:cxnLst/>
            <a:rect l="l" t="t" r="r" b="b"/>
            <a:pathLst>
              <a:path w="24129" h="5714">
                <a:moveTo>
                  <a:pt x="22720" y="0"/>
                </a:moveTo>
                <a:lnTo>
                  <a:pt x="1257" y="0"/>
                </a:lnTo>
                <a:lnTo>
                  <a:pt x="0" y="1269"/>
                </a:lnTo>
                <a:lnTo>
                  <a:pt x="0" y="4381"/>
                </a:lnTo>
                <a:lnTo>
                  <a:pt x="1257" y="5651"/>
                </a:lnTo>
                <a:lnTo>
                  <a:pt x="22720" y="5651"/>
                </a:lnTo>
                <a:lnTo>
                  <a:pt x="23977" y="4381"/>
                </a:lnTo>
                <a:lnTo>
                  <a:pt x="23977" y="1269"/>
                </a:lnTo>
                <a:lnTo>
                  <a:pt x="22720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9436379" y="3068434"/>
            <a:ext cx="8890" cy="20320"/>
          </a:xfrm>
          <a:custGeom>
            <a:avLst/>
            <a:gdLst/>
            <a:ahLst/>
            <a:cxnLst/>
            <a:rect l="l" t="t" r="r" b="b"/>
            <a:pathLst>
              <a:path w="8890" h="20319">
                <a:moveTo>
                  <a:pt x="0" y="20320"/>
                </a:moveTo>
                <a:lnTo>
                  <a:pt x="8458" y="20320"/>
                </a:lnTo>
                <a:lnTo>
                  <a:pt x="8458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9436379" y="307379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458" y="0"/>
                </a:lnTo>
              </a:path>
            </a:pathLst>
          </a:custGeom>
          <a:ln w="10731">
            <a:solidFill>
              <a:srgbClr val="ED2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9435325" y="306695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566" y="0"/>
                </a:lnTo>
              </a:path>
            </a:pathLst>
          </a:custGeom>
          <a:ln w="317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9438373" y="305518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457" y="0"/>
                </a:lnTo>
              </a:path>
            </a:pathLst>
          </a:custGeom>
          <a:ln w="6896">
            <a:solidFill>
              <a:srgbClr val="ED2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9438373" y="304013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457" y="0"/>
                </a:lnTo>
              </a:path>
            </a:pathLst>
          </a:custGeom>
          <a:ln w="6896">
            <a:solidFill>
              <a:srgbClr val="ED2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9438373" y="3025095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457" y="0"/>
                </a:lnTo>
              </a:path>
            </a:pathLst>
          </a:custGeom>
          <a:ln w="6896">
            <a:solidFill>
              <a:srgbClr val="ED2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9438373" y="301004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457" y="0"/>
                </a:lnTo>
              </a:path>
            </a:pathLst>
          </a:custGeom>
          <a:ln w="6896">
            <a:solidFill>
              <a:srgbClr val="ED2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9438373" y="299499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457" y="0"/>
                </a:lnTo>
              </a:path>
            </a:pathLst>
          </a:custGeom>
          <a:ln w="6896">
            <a:solidFill>
              <a:srgbClr val="ED2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9438373" y="297995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457" y="0"/>
                </a:lnTo>
              </a:path>
            </a:pathLst>
          </a:custGeom>
          <a:ln w="6896">
            <a:solidFill>
              <a:srgbClr val="ED2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9438373" y="296491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457" y="0"/>
                </a:lnTo>
              </a:path>
            </a:pathLst>
          </a:custGeom>
          <a:ln w="6896">
            <a:solidFill>
              <a:srgbClr val="ED2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9416830" y="3116097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26978" y="0"/>
                </a:moveTo>
                <a:lnTo>
                  <a:pt x="0" y="23622"/>
                </a:lnTo>
                <a:lnTo>
                  <a:pt x="16" y="26263"/>
                </a:lnTo>
                <a:lnTo>
                  <a:pt x="5146" y="38773"/>
                </a:lnTo>
                <a:lnTo>
                  <a:pt x="8105" y="42519"/>
                </a:lnTo>
                <a:lnTo>
                  <a:pt x="12220" y="45351"/>
                </a:lnTo>
                <a:lnTo>
                  <a:pt x="19180" y="47447"/>
                </a:lnTo>
                <a:lnTo>
                  <a:pt x="21580" y="47790"/>
                </a:lnTo>
                <a:lnTo>
                  <a:pt x="26546" y="47739"/>
                </a:lnTo>
                <a:lnTo>
                  <a:pt x="28933" y="47320"/>
                </a:lnTo>
                <a:lnTo>
                  <a:pt x="35652" y="45135"/>
                </a:lnTo>
                <a:lnTo>
                  <a:pt x="39538" y="42392"/>
                </a:lnTo>
                <a:lnTo>
                  <a:pt x="42383" y="38773"/>
                </a:lnTo>
                <a:lnTo>
                  <a:pt x="42510" y="38633"/>
                </a:lnTo>
                <a:lnTo>
                  <a:pt x="43831" y="36944"/>
                </a:lnTo>
                <a:lnTo>
                  <a:pt x="44758" y="35420"/>
                </a:lnTo>
                <a:lnTo>
                  <a:pt x="45494" y="33782"/>
                </a:lnTo>
                <a:lnTo>
                  <a:pt x="45736" y="33312"/>
                </a:lnTo>
                <a:lnTo>
                  <a:pt x="47641" y="23622"/>
                </a:lnTo>
                <a:lnTo>
                  <a:pt x="46525" y="16669"/>
                </a:lnTo>
                <a:lnTo>
                  <a:pt x="43554" y="10548"/>
                </a:lnTo>
                <a:lnTo>
                  <a:pt x="39036" y="5564"/>
                </a:lnTo>
                <a:lnTo>
                  <a:pt x="33277" y="2019"/>
                </a:lnTo>
                <a:lnTo>
                  <a:pt x="30292" y="698"/>
                </a:lnTo>
                <a:lnTo>
                  <a:pt x="26978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9417329" y="3145256"/>
            <a:ext cx="46990" cy="10160"/>
          </a:xfrm>
          <a:custGeom>
            <a:avLst/>
            <a:gdLst/>
            <a:ahLst/>
            <a:cxnLst/>
            <a:rect l="l" t="t" r="r" b="b"/>
            <a:pathLst>
              <a:path w="46990" h="10160">
                <a:moveTo>
                  <a:pt x="46545" y="0"/>
                </a:moveTo>
                <a:lnTo>
                  <a:pt x="0" y="0"/>
                </a:lnTo>
                <a:lnTo>
                  <a:pt x="241" y="1054"/>
                </a:lnTo>
                <a:lnTo>
                  <a:pt x="4648" y="9613"/>
                </a:lnTo>
                <a:lnTo>
                  <a:pt x="41884" y="9613"/>
                </a:lnTo>
                <a:lnTo>
                  <a:pt x="46545" y="0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9416986" y="3143364"/>
            <a:ext cx="47625" cy="5080"/>
          </a:xfrm>
          <a:custGeom>
            <a:avLst/>
            <a:gdLst/>
            <a:ahLst/>
            <a:cxnLst/>
            <a:rect l="l" t="t" r="r" b="b"/>
            <a:pathLst>
              <a:path w="47625" h="5080">
                <a:moveTo>
                  <a:pt x="47256" y="0"/>
                </a:moveTo>
                <a:lnTo>
                  <a:pt x="0" y="0"/>
                </a:lnTo>
                <a:lnTo>
                  <a:pt x="38" y="355"/>
                </a:lnTo>
                <a:lnTo>
                  <a:pt x="304" y="1968"/>
                </a:lnTo>
                <a:lnTo>
                  <a:pt x="711" y="3505"/>
                </a:lnTo>
                <a:lnTo>
                  <a:pt x="1270" y="4978"/>
                </a:lnTo>
                <a:lnTo>
                  <a:pt x="45974" y="4978"/>
                </a:lnTo>
                <a:lnTo>
                  <a:pt x="46570" y="3390"/>
                </a:lnTo>
                <a:lnTo>
                  <a:pt x="47002" y="1727"/>
                </a:lnTo>
                <a:lnTo>
                  <a:pt x="47256" y="0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9431693" y="3169589"/>
            <a:ext cx="18415" cy="10160"/>
          </a:xfrm>
          <a:custGeom>
            <a:avLst/>
            <a:gdLst/>
            <a:ahLst/>
            <a:cxnLst/>
            <a:rect l="l" t="t" r="r" b="b"/>
            <a:pathLst>
              <a:path w="18415" h="10160">
                <a:moveTo>
                  <a:pt x="15595" y="0"/>
                </a:moveTo>
                <a:lnTo>
                  <a:pt x="2235" y="0"/>
                </a:lnTo>
                <a:lnTo>
                  <a:pt x="0" y="2222"/>
                </a:lnTo>
                <a:lnTo>
                  <a:pt x="0" y="7708"/>
                </a:lnTo>
                <a:lnTo>
                  <a:pt x="2235" y="9931"/>
                </a:lnTo>
                <a:lnTo>
                  <a:pt x="15595" y="9931"/>
                </a:lnTo>
                <a:lnTo>
                  <a:pt x="17818" y="7708"/>
                </a:lnTo>
                <a:lnTo>
                  <a:pt x="17818" y="2222"/>
                </a:lnTo>
                <a:lnTo>
                  <a:pt x="15595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9427235" y="343888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733" y="0"/>
                </a:lnTo>
              </a:path>
            </a:pathLst>
          </a:custGeom>
          <a:ln w="5181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9498368" y="3222739"/>
            <a:ext cx="3810" cy="12700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3556" y="0"/>
                </a:moveTo>
                <a:lnTo>
                  <a:pt x="0" y="457"/>
                </a:lnTo>
                <a:lnTo>
                  <a:pt x="0" y="9525"/>
                </a:lnTo>
                <a:lnTo>
                  <a:pt x="3556" y="12687"/>
                </a:lnTo>
                <a:lnTo>
                  <a:pt x="3556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9478581" y="3368611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568" y="0"/>
                </a:lnTo>
              </a:path>
            </a:pathLst>
          </a:custGeom>
          <a:ln w="3937">
            <a:solidFill>
              <a:srgbClr val="F58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9541916" y="3370579"/>
            <a:ext cx="117475" cy="47625"/>
          </a:xfrm>
          <a:custGeom>
            <a:avLst/>
            <a:gdLst/>
            <a:ahLst/>
            <a:cxnLst/>
            <a:rect l="l" t="t" r="r" b="b"/>
            <a:pathLst>
              <a:path w="117475" h="47625">
                <a:moveTo>
                  <a:pt x="0" y="47612"/>
                </a:moveTo>
                <a:lnTo>
                  <a:pt x="117233" y="47612"/>
                </a:lnTo>
                <a:lnTo>
                  <a:pt x="117233" y="0"/>
                </a:lnTo>
                <a:lnTo>
                  <a:pt x="0" y="0"/>
                </a:lnTo>
                <a:lnTo>
                  <a:pt x="0" y="47612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9558490" y="3371793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660" y="0"/>
                </a:lnTo>
              </a:path>
            </a:pathLst>
          </a:custGeom>
          <a:ln w="317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9555302" y="3374974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847" y="0"/>
                </a:lnTo>
              </a:path>
            </a:pathLst>
          </a:custGeom>
          <a:ln w="3937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9499333" y="335724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565" y="0"/>
                </a:lnTo>
              </a:path>
            </a:pathLst>
          </a:custGeom>
          <a:ln w="18846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9421545" y="3368611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22" y="0"/>
                </a:lnTo>
              </a:path>
            </a:pathLst>
          </a:custGeom>
          <a:ln w="3937">
            <a:solidFill>
              <a:srgbClr val="F58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9421545" y="3370579"/>
            <a:ext cx="120650" cy="69215"/>
          </a:xfrm>
          <a:custGeom>
            <a:avLst/>
            <a:gdLst/>
            <a:ahLst/>
            <a:cxnLst/>
            <a:rect l="l" t="t" r="r" b="b"/>
            <a:pathLst>
              <a:path w="120650" h="69214">
                <a:moveTo>
                  <a:pt x="0" y="69164"/>
                </a:moveTo>
                <a:lnTo>
                  <a:pt x="120370" y="69164"/>
                </a:lnTo>
                <a:lnTo>
                  <a:pt x="120370" y="0"/>
                </a:lnTo>
                <a:lnTo>
                  <a:pt x="0" y="0"/>
                </a:lnTo>
                <a:lnTo>
                  <a:pt x="0" y="69164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9527781" y="3217837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5">
                <a:moveTo>
                  <a:pt x="0" y="0"/>
                </a:moveTo>
                <a:lnTo>
                  <a:pt x="0" y="127050"/>
                </a:lnTo>
              </a:path>
            </a:pathLst>
          </a:custGeom>
          <a:ln w="50749">
            <a:solidFill>
              <a:srgbClr val="F58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9421545" y="3371793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161" y="0"/>
                </a:lnTo>
              </a:path>
            </a:pathLst>
          </a:custGeom>
          <a:ln w="317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9421545" y="3434626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04" y="0"/>
                </a:lnTo>
              </a:path>
            </a:pathLst>
          </a:custGeom>
          <a:ln w="317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9421545" y="3374974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0" y="0"/>
                </a:moveTo>
                <a:lnTo>
                  <a:pt x="78308" y="0"/>
                </a:lnTo>
              </a:path>
            </a:pathLst>
          </a:custGeom>
          <a:ln w="3937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9516326" y="3272790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910" y="0"/>
                </a:lnTo>
              </a:path>
            </a:pathLst>
          </a:custGeom>
          <a:ln w="4513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9516326" y="3238576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17779" y="0"/>
                </a:moveTo>
                <a:lnTo>
                  <a:pt x="5130" y="0"/>
                </a:lnTo>
                <a:lnTo>
                  <a:pt x="0" y="5206"/>
                </a:lnTo>
                <a:lnTo>
                  <a:pt x="0" y="18084"/>
                </a:lnTo>
                <a:lnTo>
                  <a:pt x="5130" y="23291"/>
                </a:lnTo>
                <a:lnTo>
                  <a:pt x="17779" y="23291"/>
                </a:lnTo>
                <a:lnTo>
                  <a:pt x="22910" y="18084"/>
                </a:lnTo>
                <a:lnTo>
                  <a:pt x="22910" y="5206"/>
                </a:lnTo>
                <a:lnTo>
                  <a:pt x="17779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9519564" y="3241814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12750" y="0"/>
                </a:moveTo>
                <a:lnTo>
                  <a:pt x="3682" y="0"/>
                </a:lnTo>
                <a:lnTo>
                  <a:pt x="0" y="3682"/>
                </a:lnTo>
                <a:lnTo>
                  <a:pt x="0" y="12750"/>
                </a:lnTo>
                <a:lnTo>
                  <a:pt x="3682" y="16433"/>
                </a:lnTo>
                <a:lnTo>
                  <a:pt x="12750" y="16433"/>
                </a:lnTo>
                <a:lnTo>
                  <a:pt x="16433" y="12750"/>
                </a:lnTo>
                <a:lnTo>
                  <a:pt x="16433" y="3682"/>
                </a:lnTo>
                <a:lnTo>
                  <a:pt x="12750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9502241" y="323127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092" y="0"/>
                </a:lnTo>
              </a:path>
            </a:pathLst>
          </a:custGeom>
          <a:ln w="830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9498380" y="3224193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686" y="0"/>
                </a:lnTo>
              </a:path>
            </a:pathLst>
          </a:custGeom>
          <a:ln w="8293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9519525" y="3208959"/>
            <a:ext cx="11430" cy="8255"/>
          </a:xfrm>
          <a:custGeom>
            <a:avLst/>
            <a:gdLst/>
            <a:ahLst/>
            <a:cxnLst/>
            <a:rect l="l" t="t" r="r" b="b"/>
            <a:pathLst>
              <a:path w="11429" h="8255">
                <a:moveTo>
                  <a:pt x="10845" y="0"/>
                </a:moveTo>
                <a:lnTo>
                  <a:pt x="5588" y="0"/>
                </a:lnTo>
                <a:lnTo>
                  <a:pt x="0" y="2730"/>
                </a:lnTo>
                <a:lnTo>
                  <a:pt x="0" y="7658"/>
                </a:lnTo>
                <a:lnTo>
                  <a:pt x="10845" y="7658"/>
                </a:lnTo>
                <a:lnTo>
                  <a:pt x="10845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9525203" y="3208959"/>
            <a:ext cx="11430" cy="8255"/>
          </a:xfrm>
          <a:custGeom>
            <a:avLst/>
            <a:gdLst/>
            <a:ahLst/>
            <a:cxnLst/>
            <a:rect l="l" t="t" r="r" b="b"/>
            <a:pathLst>
              <a:path w="11429" h="8255">
                <a:moveTo>
                  <a:pt x="5245" y="0"/>
                </a:moveTo>
                <a:lnTo>
                  <a:pt x="0" y="0"/>
                </a:lnTo>
                <a:lnTo>
                  <a:pt x="0" y="7658"/>
                </a:lnTo>
                <a:lnTo>
                  <a:pt x="10833" y="7658"/>
                </a:lnTo>
                <a:lnTo>
                  <a:pt x="10833" y="2730"/>
                </a:lnTo>
                <a:lnTo>
                  <a:pt x="5245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9525203" y="3202520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56" y="0"/>
                </a:lnTo>
              </a:path>
            </a:pathLst>
          </a:custGeom>
          <a:ln w="12877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9526765" y="318493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044" y="0"/>
                </a:lnTo>
              </a:path>
            </a:pathLst>
          </a:custGeom>
          <a:ln w="26111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9507328" y="3218942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399"/>
                </a:lnTo>
              </a:path>
            </a:pathLst>
          </a:custGeom>
          <a:ln w="10960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9548235" y="3218954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840"/>
                </a:lnTo>
              </a:path>
            </a:pathLst>
          </a:custGeom>
          <a:ln w="10960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9520390" y="3320478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4">
                <a:moveTo>
                  <a:pt x="4940" y="0"/>
                </a:moveTo>
                <a:lnTo>
                  <a:pt x="1422" y="0"/>
                </a:lnTo>
                <a:lnTo>
                  <a:pt x="0" y="1727"/>
                </a:lnTo>
                <a:lnTo>
                  <a:pt x="0" y="6019"/>
                </a:lnTo>
                <a:lnTo>
                  <a:pt x="1422" y="7747"/>
                </a:lnTo>
                <a:lnTo>
                  <a:pt x="4940" y="7747"/>
                </a:lnTo>
                <a:lnTo>
                  <a:pt x="6362" y="6019"/>
                </a:lnTo>
                <a:lnTo>
                  <a:pt x="6362" y="1727"/>
                </a:lnTo>
                <a:lnTo>
                  <a:pt x="4940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9520390" y="3324618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0" y="14947"/>
                </a:moveTo>
                <a:lnTo>
                  <a:pt x="6362" y="14947"/>
                </a:lnTo>
                <a:lnTo>
                  <a:pt x="6362" y="0"/>
                </a:lnTo>
                <a:lnTo>
                  <a:pt x="0" y="0"/>
                </a:lnTo>
                <a:lnTo>
                  <a:pt x="0" y="14947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9528809" y="3320478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4">
                <a:moveTo>
                  <a:pt x="4940" y="0"/>
                </a:moveTo>
                <a:lnTo>
                  <a:pt x="1422" y="0"/>
                </a:lnTo>
                <a:lnTo>
                  <a:pt x="0" y="1727"/>
                </a:lnTo>
                <a:lnTo>
                  <a:pt x="0" y="6019"/>
                </a:lnTo>
                <a:lnTo>
                  <a:pt x="1422" y="7747"/>
                </a:lnTo>
                <a:lnTo>
                  <a:pt x="4940" y="7747"/>
                </a:lnTo>
                <a:lnTo>
                  <a:pt x="6362" y="6019"/>
                </a:lnTo>
                <a:lnTo>
                  <a:pt x="6362" y="1727"/>
                </a:lnTo>
                <a:lnTo>
                  <a:pt x="4940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9528809" y="3324618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0" y="14947"/>
                </a:moveTo>
                <a:lnTo>
                  <a:pt x="6362" y="14947"/>
                </a:lnTo>
                <a:lnTo>
                  <a:pt x="6362" y="0"/>
                </a:lnTo>
                <a:lnTo>
                  <a:pt x="0" y="0"/>
                </a:lnTo>
                <a:lnTo>
                  <a:pt x="0" y="14947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9520390" y="3265627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4">
                <a:moveTo>
                  <a:pt x="4940" y="0"/>
                </a:moveTo>
                <a:lnTo>
                  <a:pt x="1422" y="0"/>
                </a:lnTo>
                <a:lnTo>
                  <a:pt x="0" y="1727"/>
                </a:lnTo>
                <a:lnTo>
                  <a:pt x="0" y="6019"/>
                </a:lnTo>
                <a:lnTo>
                  <a:pt x="1422" y="7747"/>
                </a:lnTo>
                <a:lnTo>
                  <a:pt x="4940" y="7747"/>
                </a:lnTo>
                <a:lnTo>
                  <a:pt x="6362" y="6019"/>
                </a:lnTo>
                <a:lnTo>
                  <a:pt x="6362" y="1727"/>
                </a:lnTo>
                <a:lnTo>
                  <a:pt x="4940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9520390" y="32837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62" y="0"/>
                </a:lnTo>
              </a:path>
            </a:pathLst>
          </a:custGeom>
          <a:ln w="27914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9528809" y="3265627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4">
                <a:moveTo>
                  <a:pt x="4940" y="0"/>
                </a:moveTo>
                <a:lnTo>
                  <a:pt x="1422" y="0"/>
                </a:lnTo>
                <a:lnTo>
                  <a:pt x="0" y="1727"/>
                </a:lnTo>
                <a:lnTo>
                  <a:pt x="0" y="6019"/>
                </a:lnTo>
                <a:lnTo>
                  <a:pt x="1422" y="7747"/>
                </a:lnTo>
                <a:lnTo>
                  <a:pt x="4940" y="7747"/>
                </a:lnTo>
                <a:lnTo>
                  <a:pt x="6362" y="6019"/>
                </a:lnTo>
                <a:lnTo>
                  <a:pt x="6362" y="1727"/>
                </a:lnTo>
                <a:lnTo>
                  <a:pt x="4940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9528809" y="32837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62" y="0"/>
                </a:lnTo>
              </a:path>
            </a:pathLst>
          </a:custGeom>
          <a:ln w="27914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9501835" y="3297593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79" y="0"/>
                </a:lnTo>
              </a:path>
            </a:pathLst>
          </a:custGeom>
          <a:ln w="4317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9499675" y="3345840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5029" y="0"/>
                </a:lnTo>
              </a:path>
            </a:pathLst>
          </a:custGeom>
          <a:ln w="4317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9498393" y="3217875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635" y="0"/>
                </a:lnTo>
              </a:path>
            </a:pathLst>
          </a:custGeom>
          <a:ln w="4317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9504971" y="328383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406" y="0"/>
                </a:lnTo>
              </a:path>
            </a:pathLst>
          </a:custGeom>
          <a:ln w="23177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9504971" y="327005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16" y="0"/>
                </a:moveTo>
                <a:lnTo>
                  <a:pt x="990" y="0"/>
                </a:lnTo>
                <a:lnTo>
                  <a:pt x="0" y="977"/>
                </a:lnTo>
                <a:lnTo>
                  <a:pt x="0" y="3416"/>
                </a:lnTo>
                <a:lnTo>
                  <a:pt x="990" y="4406"/>
                </a:lnTo>
                <a:lnTo>
                  <a:pt x="3416" y="4406"/>
                </a:lnTo>
                <a:lnTo>
                  <a:pt x="4406" y="3416"/>
                </a:lnTo>
                <a:lnTo>
                  <a:pt x="4406" y="977"/>
                </a:lnTo>
                <a:lnTo>
                  <a:pt x="3416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9505277" y="324681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406" y="0"/>
                </a:lnTo>
              </a:path>
            </a:pathLst>
          </a:custGeom>
          <a:ln w="18376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9505277" y="323542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3416" y="0"/>
                </a:moveTo>
                <a:lnTo>
                  <a:pt x="977" y="0"/>
                </a:lnTo>
                <a:lnTo>
                  <a:pt x="0" y="977"/>
                </a:lnTo>
                <a:lnTo>
                  <a:pt x="0" y="3416"/>
                </a:lnTo>
                <a:lnTo>
                  <a:pt x="977" y="4406"/>
                </a:lnTo>
                <a:lnTo>
                  <a:pt x="3416" y="4406"/>
                </a:lnTo>
                <a:lnTo>
                  <a:pt x="4406" y="3416"/>
                </a:lnTo>
                <a:lnTo>
                  <a:pt x="4406" y="977"/>
                </a:lnTo>
                <a:lnTo>
                  <a:pt x="3416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9545891" y="328383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406" y="0"/>
                </a:lnTo>
              </a:path>
            </a:pathLst>
          </a:custGeom>
          <a:ln w="23177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9545878" y="327005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416" y="0"/>
                </a:moveTo>
                <a:lnTo>
                  <a:pt x="990" y="0"/>
                </a:lnTo>
                <a:lnTo>
                  <a:pt x="0" y="977"/>
                </a:lnTo>
                <a:lnTo>
                  <a:pt x="0" y="3416"/>
                </a:lnTo>
                <a:lnTo>
                  <a:pt x="990" y="4406"/>
                </a:lnTo>
                <a:lnTo>
                  <a:pt x="3416" y="4406"/>
                </a:lnTo>
                <a:lnTo>
                  <a:pt x="4406" y="3416"/>
                </a:lnTo>
                <a:lnTo>
                  <a:pt x="4406" y="977"/>
                </a:lnTo>
                <a:lnTo>
                  <a:pt x="3416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9546183" y="324681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406" y="0"/>
                </a:lnTo>
              </a:path>
            </a:pathLst>
          </a:custGeom>
          <a:ln w="18376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9546183" y="323542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3416" y="0"/>
                </a:moveTo>
                <a:lnTo>
                  <a:pt x="990" y="0"/>
                </a:lnTo>
                <a:lnTo>
                  <a:pt x="0" y="977"/>
                </a:lnTo>
                <a:lnTo>
                  <a:pt x="0" y="3416"/>
                </a:lnTo>
                <a:lnTo>
                  <a:pt x="990" y="4406"/>
                </a:lnTo>
                <a:lnTo>
                  <a:pt x="3416" y="4406"/>
                </a:lnTo>
                <a:lnTo>
                  <a:pt x="4406" y="3416"/>
                </a:lnTo>
                <a:lnTo>
                  <a:pt x="4406" y="977"/>
                </a:lnTo>
                <a:lnTo>
                  <a:pt x="3416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9495987" y="3338296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895"/>
                </a:lnTo>
              </a:path>
            </a:pathLst>
          </a:custGeom>
          <a:ln w="11671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9559550" y="3338296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895"/>
                </a:lnTo>
              </a:path>
            </a:pathLst>
          </a:custGeom>
          <a:ln w="11671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9498368" y="3222739"/>
            <a:ext cx="3810" cy="12700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3543" y="0"/>
                </a:moveTo>
                <a:lnTo>
                  <a:pt x="0" y="457"/>
                </a:lnTo>
                <a:lnTo>
                  <a:pt x="0" y="9525"/>
                </a:lnTo>
                <a:lnTo>
                  <a:pt x="3543" y="12687"/>
                </a:lnTo>
                <a:lnTo>
                  <a:pt x="3543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9553523" y="3222739"/>
            <a:ext cx="3810" cy="12700"/>
          </a:xfrm>
          <a:custGeom>
            <a:avLst/>
            <a:gdLst/>
            <a:ahLst/>
            <a:cxnLst/>
            <a:rect l="l" t="t" r="r" b="b"/>
            <a:pathLst>
              <a:path w="3809" h="12700">
                <a:moveTo>
                  <a:pt x="0" y="0"/>
                </a:moveTo>
                <a:lnTo>
                  <a:pt x="0" y="12687"/>
                </a:lnTo>
                <a:lnTo>
                  <a:pt x="3556" y="9525"/>
                </a:lnTo>
                <a:lnTo>
                  <a:pt x="3556" y="457"/>
                </a:lnTo>
                <a:lnTo>
                  <a:pt x="0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9316453" y="3184525"/>
            <a:ext cx="71120" cy="20955"/>
          </a:xfrm>
          <a:custGeom>
            <a:avLst/>
            <a:gdLst/>
            <a:ahLst/>
            <a:cxnLst/>
            <a:rect l="l" t="t" r="r" b="b"/>
            <a:pathLst>
              <a:path w="71120" h="20955">
                <a:moveTo>
                  <a:pt x="0" y="20485"/>
                </a:moveTo>
                <a:lnTo>
                  <a:pt x="71056" y="20485"/>
                </a:lnTo>
                <a:lnTo>
                  <a:pt x="71056" y="0"/>
                </a:lnTo>
                <a:lnTo>
                  <a:pt x="0" y="0"/>
                </a:lnTo>
                <a:lnTo>
                  <a:pt x="0" y="20485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9312414" y="3173933"/>
            <a:ext cx="79375" cy="16510"/>
          </a:xfrm>
          <a:custGeom>
            <a:avLst/>
            <a:gdLst/>
            <a:ahLst/>
            <a:cxnLst/>
            <a:rect l="l" t="t" r="r" b="b"/>
            <a:pathLst>
              <a:path w="79375" h="16510">
                <a:moveTo>
                  <a:pt x="0" y="16167"/>
                </a:moveTo>
                <a:lnTo>
                  <a:pt x="79121" y="16167"/>
                </a:lnTo>
                <a:lnTo>
                  <a:pt x="79121" y="0"/>
                </a:lnTo>
                <a:lnTo>
                  <a:pt x="0" y="0"/>
                </a:lnTo>
                <a:lnTo>
                  <a:pt x="0" y="16167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9296145" y="3194761"/>
            <a:ext cx="111760" cy="213995"/>
          </a:xfrm>
          <a:custGeom>
            <a:avLst/>
            <a:gdLst/>
            <a:ahLst/>
            <a:cxnLst/>
            <a:rect l="l" t="t" r="r" b="b"/>
            <a:pathLst>
              <a:path w="111759" h="213995">
                <a:moveTo>
                  <a:pt x="0" y="213982"/>
                </a:moveTo>
                <a:lnTo>
                  <a:pt x="111658" y="213982"/>
                </a:lnTo>
                <a:lnTo>
                  <a:pt x="111658" y="0"/>
                </a:lnTo>
                <a:lnTo>
                  <a:pt x="0" y="0"/>
                </a:lnTo>
                <a:lnTo>
                  <a:pt x="0" y="213982"/>
                </a:lnTo>
                <a:close/>
              </a:path>
            </a:pathLst>
          </a:custGeom>
          <a:solidFill>
            <a:srgbClr val="50C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9296158" y="3410261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551" y="0"/>
                </a:lnTo>
              </a:path>
            </a:pathLst>
          </a:custGeom>
          <a:ln w="6057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9349828" y="339779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975" y="0"/>
                </a:lnTo>
              </a:path>
            </a:pathLst>
          </a:custGeom>
          <a:ln w="604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9351974" y="3360394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829" y="0"/>
                </a:lnTo>
              </a:path>
            </a:pathLst>
          </a:custGeom>
          <a:ln w="604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9308160" y="3347929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644" y="0"/>
                </a:lnTo>
              </a:path>
            </a:pathLst>
          </a:custGeom>
          <a:ln w="6057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9378822" y="3335458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152" y="0"/>
                </a:lnTo>
              </a:path>
            </a:pathLst>
          </a:custGeom>
          <a:ln w="6057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9296158" y="3322993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2001" y="0"/>
                </a:lnTo>
              </a:path>
            </a:pathLst>
          </a:custGeom>
          <a:ln w="604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9296158" y="3310528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098" y="0"/>
                </a:lnTo>
              </a:path>
            </a:pathLst>
          </a:custGeom>
          <a:ln w="6057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9296158" y="3285591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483" y="0"/>
                </a:lnTo>
              </a:path>
            </a:pathLst>
          </a:custGeom>
          <a:ln w="604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9369056" y="3273126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747" y="0"/>
                </a:lnTo>
              </a:path>
            </a:pathLst>
          </a:custGeom>
          <a:ln w="6057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9296158" y="3260655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645" y="0"/>
                </a:lnTo>
              </a:path>
            </a:pathLst>
          </a:custGeom>
          <a:ln w="6057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9296158" y="3248190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664" y="0"/>
                </a:lnTo>
              </a:path>
            </a:pathLst>
          </a:custGeom>
          <a:ln w="604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9396133" y="3235724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671" y="0"/>
                </a:lnTo>
              </a:path>
            </a:pathLst>
          </a:custGeom>
          <a:ln w="6057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9378822" y="3223266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981" y="0"/>
                </a:lnTo>
              </a:path>
            </a:pathLst>
          </a:custGeom>
          <a:ln w="6057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9366136" y="341026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71" y="0"/>
                </a:lnTo>
              </a:path>
            </a:pathLst>
          </a:custGeom>
          <a:ln w="6057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9340595" y="3210801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771" y="0"/>
                </a:lnTo>
              </a:path>
            </a:pathLst>
          </a:custGeom>
          <a:ln w="604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9320631" y="3235724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735" y="0"/>
                </a:lnTo>
              </a:path>
            </a:pathLst>
          </a:custGeom>
          <a:ln w="6057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9317697" y="3273126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103" y="0"/>
                </a:lnTo>
              </a:path>
            </a:pathLst>
          </a:custGeom>
          <a:ln w="6057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9390710" y="3285591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7094" y="0"/>
                </a:lnTo>
              </a:path>
            </a:pathLst>
          </a:custGeom>
          <a:ln w="604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9340215" y="329805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335" y="0"/>
                </a:lnTo>
              </a:path>
            </a:pathLst>
          </a:custGeom>
          <a:ln w="6057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9315513" y="3322993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910" y="0"/>
                </a:lnTo>
              </a:path>
            </a:pathLst>
          </a:custGeom>
          <a:ln w="604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9302153" y="336039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701" y="0"/>
                </a:lnTo>
              </a:path>
            </a:pathLst>
          </a:custGeom>
          <a:ln w="604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9296158" y="3422719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630" y="0"/>
                </a:lnTo>
              </a:path>
            </a:pathLst>
          </a:custGeom>
          <a:ln w="6057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9326854" y="3385324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268" y="0"/>
                </a:lnTo>
              </a:path>
            </a:pathLst>
          </a:custGeom>
          <a:ln w="6070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9333801" y="3372859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4002" y="0"/>
                </a:lnTo>
              </a:path>
            </a:pathLst>
          </a:custGeom>
          <a:ln w="6057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9296158" y="3298056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551" y="0"/>
                </a:lnTo>
              </a:path>
            </a:pathLst>
          </a:custGeom>
          <a:ln w="6057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9396133" y="3210801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671" y="0"/>
                </a:lnTo>
              </a:path>
            </a:pathLst>
          </a:custGeom>
          <a:ln w="604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9296158" y="3210801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092" y="0"/>
                </a:lnTo>
              </a:path>
            </a:pathLst>
          </a:custGeom>
          <a:ln w="604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9375393" y="338532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303" y="0"/>
                </a:lnTo>
              </a:path>
            </a:pathLst>
          </a:custGeom>
          <a:ln w="6070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9296158" y="3385324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81" y="0"/>
                </a:lnTo>
              </a:path>
            </a:pathLst>
          </a:custGeom>
          <a:ln w="6070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9349016" y="322326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150" y="0"/>
                </a:lnTo>
              </a:path>
            </a:pathLst>
          </a:custGeom>
          <a:ln w="604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9349016" y="323572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150" y="0"/>
                </a:lnTo>
              </a:path>
            </a:pathLst>
          </a:custGeom>
          <a:ln w="6057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9349016" y="326064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150" y="0"/>
                </a:lnTo>
              </a:path>
            </a:pathLst>
          </a:custGeom>
          <a:ln w="604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9349016" y="327310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150" y="0"/>
                </a:lnTo>
              </a:path>
            </a:pathLst>
          </a:custGeom>
          <a:ln w="604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9349016" y="329803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150" y="0"/>
                </a:lnTo>
              </a:path>
            </a:pathLst>
          </a:custGeom>
          <a:ln w="604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9349016" y="332296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150" y="0"/>
                </a:lnTo>
              </a:path>
            </a:pathLst>
          </a:custGeom>
          <a:ln w="604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9349016" y="333542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150" y="0"/>
                </a:lnTo>
              </a:path>
            </a:pathLst>
          </a:custGeom>
          <a:ln w="604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9349016" y="341021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150" y="0"/>
                </a:lnTo>
              </a:path>
            </a:pathLst>
          </a:custGeom>
          <a:ln w="604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8838869" y="3449294"/>
            <a:ext cx="16510" cy="29209"/>
          </a:xfrm>
          <a:custGeom>
            <a:avLst/>
            <a:gdLst/>
            <a:ahLst/>
            <a:cxnLst/>
            <a:rect l="l" t="t" r="r" b="b"/>
            <a:pathLst>
              <a:path w="16509" h="29210">
                <a:moveTo>
                  <a:pt x="1155" y="0"/>
                </a:moveTo>
                <a:lnTo>
                  <a:pt x="2032" y="7124"/>
                </a:lnTo>
                <a:lnTo>
                  <a:pt x="1676" y="9893"/>
                </a:lnTo>
                <a:lnTo>
                  <a:pt x="1943" y="13081"/>
                </a:lnTo>
                <a:lnTo>
                  <a:pt x="0" y="16205"/>
                </a:lnTo>
                <a:lnTo>
                  <a:pt x="431" y="25654"/>
                </a:lnTo>
                <a:lnTo>
                  <a:pt x="101" y="28917"/>
                </a:lnTo>
                <a:lnTo>
                  <a:pt x="16040" y="28917"/>
                </a:lnTo>
                <a:lnTo>
                  <a:pt x="15722" y="25654"/>
                </a:lnTo>
                <a:lnTo>
                  <a:pt x="15728" y="25514"/>
                </a:lnTo>
                <a:lnTo>
                  <a:pt x="7493" y="25514"/>
                </a:lnTo>
                <a:lnTo>
                  <a:pt x="6616" y="11836"/>
                </a:lnTo>
                <a:lnTo>
                  <a:pt x="2552" y="63"/>
                </a:lnTo>
                <a:lnTo>
                  <a:pt x="1155" y="0"/>
                </a:lnTo>
                <a:close/>
              </a:path>
              <a:path w="16509" h="29210">
                <a:moveTo>
                  <a:pt x="14998" y="0"/>
                </a:moveTo>
                <a:lnTo>
                  <a:pt x="13601" y="63"/>
                </a:lnTo>
                <a:lnTo>
                  <a:pt x="9537" y="11836"/>
                </a:lnTo>
                <a:lnTo>
                  <a:pt x="8661" y="25514"/>
                </a:lnTo>
                <a:lnTo>
                  <a:pt x="15728" y="25514"/>
                </a:lnTo>
                <a:lnTo>
                  <a:pt x="16141" y="16205"/>
                </a:lnTo>
                <a:lnTo>
                  <a:pt x="14211" y="13081"/>
                </a:lnTo>
                <a:lnTo>
                  <a:pt x="14478" y="9893"/>
                </a:lnTo>
                <a:lnTo>
                  <a:pt x="14122" y="7124"/>
                </a:lnTo>
                <a:lnTo>
                  <a:pt x="14998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8908174" y="3455352"/>
            <a:ext cx="6985" cy="8255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1663" y="0"/>
                </a:moveTo>
                <a:lnTo>
                  <a:pt x="0" y="7937"/>
                </a:lnTo>
                <a:lnTo>
                  <a:pt x="6489" y="6654"/>
                </a:lnTo>
                <a:lnTo>
                  <a:pt x="5791" y="342"/>
                </a:lnTo>
                <a:lnTo>
                  <a:pt x="1663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8902344" y="3455352"/>
            <a:ext cx="6985" cy="8255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4825" y="0"/>
                </a:moveTo>
                <a:lnTo>
                  <a:pt x="698" y="342"/>
                </a:lnTo>
                <a:lnTo>
                  <a:pt x="0" y="6654"/>
                </a:lnTo>
                <a:lnTo>
                  <a:pt x="6502" y="7937"/>
                </a:lnTo>
                <a:lnTo>
                  <a:pt x="4825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8887714" y="3374745"/>
            <a:ext cx="38735" cy="33020"/>
          </a:xfrm>
          <a:custGeom>
            <a:avLst/>
            <a:gdLst/>
            <a:ahLst/>
            <a:cxnLst/>
            <a:rect l="l" t="t" r="r" b="b"/>
            <a:pathLst>
              <a:path w="38734" h="33020">
                <a:moveTo>
                  <a:pt x="0" y="0"/>
                </a:moveTo>
                <a:lnTo>
                  <a:pt x="342" y="11874"/>
                </a:lnTo>
                <a:lnTo>
                  <a:pt x="25044" y="32626"/>
                </a:lnTo>
                <a:lnTo>
                  <a:pt x="38214" y="32626"/>
                </a:lnTo>
                <a:lnTo>
                  <a:pt x="38214" y="27127"/>
                </a:lnTo>
                <a:lnTo>
                  <a:pt x="25044" y="25552"/>
                </a:lnTo>
                <a:lnTo>
                  <a:pt x="0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8780995" y="3430994"/>
            <a:ext cx="43815" cy="15875"/>
          </a:xfrm>
          <a:custGeom>
            <a:avLst/>
            <a:gdLst/>
            <a:ahLst/>
            <a:cxnLst/>
            <a:rect l="l" t="t" r="r" b="b"/>
            <a:pathLst>
              <a:path w="43815" h="15875">
                <a:moveTo>
                  <a:pt x="30784" y="0"/>
                </a:moveTo>
                <a:lnTo>
                  <a:pt x="0" y="3174"/>
                </a:lnTo>
                <a:lnTo>
                  <a:pt x="6959" y="14122"/>
                </a:lnTo>
                <a:lnTo>
                  <a:pt x="14122" y="15328"/>
                </a:lnTo>
                <a:lnTo>
                  <a:pt x="28646" y="15343"/>
                </a:lnTo>
                <a:lnTo>
                  <a:pt x="38687" y="14734"/>
                </a:lnTo>
                <a:lnTo>
                  <a:pt x="43370" y="13157"/>
                </a:lnTo>
                <a:lnTo>
                  <a:pt x="36817" y="13157"/>
                </a:lnTo>
                <a:lnTo>
                  <a:pt x="30784" y="5765"/>
                </a:lnTo>
                <a:lnTo>
                  <a:pt x="30784" y="0"/>
                </a:lnTo>
                <a:close/>
              </a:path>
            </a:pathLst>
          </a:custGeom>
          <a:solidFill>
            <a:srgbClr val="50C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8777770" y="3432206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010" y="0"/>
                </a:lnTo>
              </a:path>
            </a:pathLst>
          </a:custGeom>
          <a:ln w="4000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8746235" y="3415207"/>
            <a:ext cx="55880" cy="27940"/>
          </a:xfrm>
          <a:custGeom>
            <a:avLst/>
            <a:gdLst/>
            <a:ahLst/>
            <a:cxnLst/>
            <a:rect l="l" t="t" r="r" b="b"/>
            <a:pathLst>
              <a:path w="55879" h="27939">
                <a:moveTo>
                  <a:pt x="27838" y="0"/>
                </a:moveTo>
                <a:lnTo>
                  <a:pt x="25552" y="1384"/>
                </a:lnTo>
                <a:lnTo>
                  <a:pt x="23381" y="13851"/>
                </a:lnTo>
                <a:lnTo>
                  <a:pt x="19996" y="20394"/>
                </a:lnTo>
                <a:lnTo>
                  <a:pt x="13000" y="23163"/>
                </a:lnTo>
                <a:lnTo>
                  <a:pt x="0" y="24307"/>
                </a:lnTo>
                <a:lnTo>
                  <a:pt x="27838" y="27889"/>
                </a:lnTo>
                <a:lnTo>
                  <a:pt x="55664" y="24307"/>
                </a:lnTo>
                <a:lnTo>
                  <a:pt x="42220" y="20136"/>
                </a:lnTo>
                <a:lnTo>
                  <a:pt x="34486" y="12322"/>
                </a:lnTo>
                <a:lnTo>
                  <a:pt x="30953" y="4769"/>
                </a:lnTo>
                <a:lnTo>
                  <a:pt x="30111" y="1384"/>
                </a:lnTo>
                <a:lnTo>
                  <a:pt x="27838" y="0"/>
                </a:lnTo>
                <a:close/>
              </a:path>
            </a:pathLst>
          </a:custGeom>
          <a:solidFill>
            <a:srgbClr val="50C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8829509" y="3373704"/>
            <a:ext cx="38100" cy="34290"/>
          </a:xfrm>
          <a:custGeom>
            <a:avLst/>
            <a:gdLst/>
            <a:ahLst/>
            <a:cxnLst/>
            <a:rect l="l" t="t" r="r" b="b"/>
            <a:pathLst>
              <a:path w="38100" h="34289">
                <a:moveTo>
                  <a:pt x="37172" y="0"/>
                </a:moveTo>
                <a:lnTo>
                  <a:pt x="13169" y="26593"/>
                </a:lnTo>
                <a:lnTo>
                  <a:pt x="0" y="28168"/>
                </a:lnTo>
                <a:lnTo>
                  <a:pt x="0" y="33667"/>
                </a:lnTo>
                <a:lnTo>
                  <a:pt x="13169" y="33667"/>
                </a:lnTo>
                <a:lnTo>
                  <a:pt x="37871" y="12915"/>
                </a:lnTo>
                <a:lnTo>
                  <a:pt x="37172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8829522" y="3370503"/>
            <a:ext cx="96520" cy="42545"/>
          </a:xfrm>
          <a:custGeom>
            <a:avLst/>
            <a:gdLst/>
            <a:ahLst/>
            <a:cxnLst/>
            <a:rect l="l" t="t" r="r" b="b"/>
            <a:pathLst>
              <a:path w="96520" h="42545">
                <a:moveTo>
                  <a:pt x="35458" y="0"/>
                </a:moveTo>
                <a:lnTo>
                  <a:pt x="12628" y="33445"/>
                </a:lnTo>
                <a:lnTo>
                  <a:pt x="0" y="36042"/>
                </a:lnTo>
                <a:lnTo>
                  <a:pt x="0" y="41427"/>
                </a:lnTo>
                <a:lnTo>
                  <a:pt x="3784" y="41427"/>
                </a:lnTo>
                <a:lnTo>
                  <a:pt x="29984" y="42151"/>
                </a:lnTo>
                <a:lnTo>
                  <a:pt x="29984" y="32702"/>
                </a:lnTo>
                <a:lnTo>
                  <a:pt x="37160" y="24942"/>
                </a:lnTo>
                <a:lnTo>
                  <a:pt x="46354" y="23990"/>
                </a:lnTo>
                <a:lnTo>
                  <a:pt x="69622" y="23990"/>
                </a:lnTo>
                <a:lnTo>
                  <a:pt x="66370" y="13169"/>
                </a:lnTo>
                <a:lnTo>
                  <a:pt x="62163" y="2857"/>
                </a:lnTo>
                <a:lnTo>
                  <a:pt x="48234" y="2857"/>
                </a:lnTo>
                <a:lnTo>
                  <a:pt x="43611" y="952"/>
                </a:lnTo>
                <a:lnTo>
                  <a:pt x="35458" y="0"/>
                </a:lnTo>
                <a:close/>
              </a:path>
              <a:path w="96520" h="42545">
                <a:moveTo>
                  <a:pt x="69622" y="23990"/>
                </a:moveTo>
                <a:lnTo>
                  <a:pt x="50114" y="23990"/>
                </a:lnTo>
                <a:lnTo>
                  <a:pt x="59308" y="24942"/>
                </a:lnTo>
                <a:lnTo>
                  <a:pt x="66471" y="32702"/>
                </a:lnTo>
                <a:lnTo>
                  <a:pt x="66471" y="42151"/>
                </a:lnTo>
                <a:lnTo>
                  <a:pt x="92684" y="41427"/>
                </a:lnTo>
                <a:lnTo>
                  <a:pt x="96469" y="41427"/>
                </a:lnTo>
                <a:lnTo>
                  <a:pt x="96469" y="36078"/>
                </a:lnTo>
                <a:lnTo>
                  <a:pt x="82690" y="36078"/>
                </a:lnTo>
                <a:lnTo>
                  <a:pt x="74961" y="33707"/>
                </a:lnTo>
                <a:lnTo>
                  <a:pt x="70462" y="26786"/>
                </a:lnTo>
                <a:lnTo>
                  <a:pt x="69622" y="23990"/>
                </a:lnTo>
                <a:close/>
              </a:path>
              <a:path w="96520" h="42545">
                <a:moveTo>
                  <a:pt x="96469" y="36042"/>
                </a:moveTo>
                <a:lnTo>
                  <a:pt x="82690" y="36078"/>
                </a:lnTo>
                <a:lnTo>
                  <a:pt x="96469" y="36078"/>
                </a:lnTo>
                <a:close/>
              </a:path>
              <a:path w="96520" h="42545">
                <a:moveTo>
                  <a:pt x="60998" y="0"/>
                </a:moveTo>
                <a:lnTo>
                  <a:pt x="52844" y="952"/>
                </a:lnTo>
                <a:lnTo>
                  <a:pt x="48234" y="2857"/>
                </a:lnTo>
                <a:lnTo>
                  <a:pt x="62163" y="2857"/>
                </a:lnTo>
                <a:lnTo>
                  <a:pt x="60998" y="0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8834259" y="3413798"/>
            <a:ext cx="17780" cy="5715"/>
          </a:xfrm>
          <a:custGeom>
            <a:avLst/>
            <a:gdLst/>
            <a:ahLst/>
            <a:cxnLst/>
            <a:rect l="l" t="t" r="r" b="b"/>
            <a:pathLst>
              <a:path w="17779" h="5714">
                <a:moveTo>
                  <a:pt x="16776" y="0"/>
                </a:moveTo>
                <a:lnTo>
                  <a:pt x="0" y="1879"/>
                </a:lnTo>
                <a:lnTo>
                  <a:pt x="4673" y="5588"/>
                </a:lnTo>
                <a:lnTo>
                  <a:pt x="17310" y="5588"/>
                </a:lnTo>
                <a:lnTo>
                  <a:pt x="16776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8842311" y="3413798"/>
            <a:ext cx="17780" cy="5715"/>
          </a:xfrm>
          <a:custGeom>
            <a:avLst/>
            <a:gdLst/>
            <a:ahLst/>
            <a:cxnLst/>
            <a:rect l="l" t="t" r="r" b="b"/>
            <a:pathLst>
              <a:path w="17779" h="5714">
                <a:moveTo>
                  <a:pt x="546" y="0"/>
                </a:moveTo>
                <a:lnTo>
                  <a:pt x="0" y="5588"/>
                </a:lnTo>
                <a:lnTo>
                  <a:pt x="12636" y="5588"/>
                </a:lnTo>
                <a:lnTo>
                  <a:pt x="17310" y="1879"/>
                </a:lnTo>
                <a:lnTo>
                  <a:pt x="546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8874264" y="3416884"/>
            <a:ext cx="3810" cy="10795"/>
          </a:xfrm>
          <a:custGeom>
            <a:avLst/>
            <a:gdLst/>
            <a:ahLst/>
            <a:cxnLst/>
            <a:rect l="l" t="t" r="r" b="b"/>
            <a:pathLst>
              <a:path w="3809" h="10795">
                <a:moveTo>
                  <a:pt x="3365" y="4991"/>
                </a:moveTo>
                <a:lnTo>
                  <a:pt x="3048" y="5019"/>
                </a:lnTo>
                <a:lnTo>
                  <a:pt x="3048" y="10312"/>
                </a:lnTo>
                <a:lnTo>
                  <a:pt x="3365" y="4991"/>
                </a:lnTo>
                <a:close/>
              </a:path>
              <a:path w="3809" h="10795">
                <a:moveTo>
                  <a:pt x="2828" y="5039"/>
                </a:moveTo>
                <a:lnTo>
                  <a:pt x="0" y="5295"/>
                </a:lnTo>
                <a:lnTo>
                  <a:pt x="2819" y="5257"/>
                </a:lnTo>
                <a:lnTo>
                  <a:pt x="2828" y="5039"/>
                </a:lnTo>
                <a:close/>
              </a:path>
              <a:path w="3809" h="10795">
                <a:moveTo>
                  <a:pt x="3048" y="0"/>
                </a:moveTo>
                <a:lnTo>
                  <a:pt x="2828" y="5039"/>
                </a:lnTo>
                <a:lnTo>
                  <a:pt x="3047" y="5019"/>
                </a:lnTo>
                <a:lnTo>
                  <a:pt x="3048" y="0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8877896" y="3416884"/>
            <a:ext cx="3810" cy="10795"/>
          </a:xfrm>
          <a:custGeom>
            <a:avLst/>
            <a:gdLst/>
            <a:ahLst/>
            <a:cxnLst/>
            <a:rect l="l" t="t" r="r" b="b"/>
            <a:pathLst>
              <a:path w="3809" h="10795">
                <a:moveTo>
                  <a:pt x="0" y="4991"/>
                </a:moveTo>
                <a:lnTo>
                  <a:pt x="317" y="10312"/>
                </a:lnTo>
                <a:lnTo>
                  <a:pt x="324" y="5020"/>
                </a:lnTo>
                <a:lnTo>
                  <a:pt x="0" y="4991"/>
                </a:lnTo>
                <a:close/>
              </a:path>
              <a:path w="3809" h="10795">
                <a:moveTo>
                  <a:pt x="537" y="5039"/>
                </a:moveTo>
                <a:lnTo>
                  <a:pt x="546" y="5257"/>
                </a:lnTo>
                <a:lnTo>
                  <a:pt x="3365" y="5295"/>
                </a:lnTo>
                <a:lnTo>
                  <a:pt x="537" y="5039"/>
                </a:lnTo>
                <a:close/>
              </a:path>
              <a:path w="3809" h="10795">
                <a:moveTo>
                  <a:pt x="330" y="0"/>
                </a:moveTo>
                <a:lnTo>
                  <a:pt x="324" y="5020"/>
                </a:lnTo>
                <a:lnTo>
                  <a:pt x="537" y="5039"/>
                </a:lnTo>
                <a:lnTo>
                  <a:pt x="330" y="0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8876842" y="3409276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854" y="0"/>
                </a:lnTo>
              </a:path>
            </a:pathLst>
          </a:custGeom>
          <a:ln w="31343">
            <a:solidFill>
              <a:srgbClr val="F58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8877782" y="3429317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0" y="0"/>
                </a:moveTo>
                <a:lnTo>
                  <a:pt x="0" y="4406"/>
                </a:lnTo>
                <a:lnTo>
                  <a:pt x="3124" y="2209"/>
                </a:lnTo>
                <a:lnTo>
                  <a:pt x="3124" y="736"/>
                </a:lnTo>
                <a:lnTo>
                  <a:pt x="0" y="0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8874645" y="3429317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3124" y="0"/>
                </a:moveTo>
                <a:lnTo>
                  <a:pt x="0" y="736"/>
                </a:lnTo>
                <a:lnTo>
                  <a:pt x="0" y="2209"/>
                </a:lnTo>
                <a:lnTo>
                  <a:pt x="3124" y="4406"/>
                </a:lnTo>
                <a:lnTo>
                  <a:pt x="3124" y="0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8837955" y="3436886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4">
                <a:moveTo>
                  <a:pt x="10375" y="0"/>
                </a:moveTo>
                <a:lnTo>
                  <a:pt x="0" y="1397"/>
                </a:lnTo>
                <a:lnTo>
                  <a:pt x="4356" y="7200"/>
                </a:lnTo>
                <a:lnTo>
                  <a:pt x="4356" y="11836"/>
                </a:lnTo>
                <a:lnTo>
                  <a:pt x="10375" y="11836"/>
                </a:lnTo>
                <a:lnTo>
                  <a:pt x="10375" y="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8845550" y="3436886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4">
                <a:moveTo>
                  <a:pt x="0" y="0"/>
                </a:moveTo>
                <a:lnTo>
                  <a:pt x="0" y="11836"/>
                </a:lnTo>
                <a:lnTo>
                  <a:pt x="6032" y="11836"/>
                </a:lnTo>
                <a:lnTo>
                  <a:pt x="6032" y="7200"/>
                </a:lnTo>
                <a:lnTo>
                  <a:pt x="10375" y="1397"/>
                </a:lnTo>
                <a:lnTo>
                  <a:pt x="0" y="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8825039" y="3369144"/>
            <a:ext cx="55244" cy="33655"/>
          </a:xfrm>
          <a:custGeom>
            <a:avLst/>
            <a:gdLst/>
            <a:ahLst/>
            <a:cxnLst/>
            <a:rect l="l" t="t" r="r" b="b"/>
            <a:pathLst>
              <a:path w="55245" h="33654">
                <a:moveTo>
                  <a:pt x="1777" y="32156"/>
                </a:moveTo>
                <a:lnTo>
                  <a:pt x="0" y="32626"/>
                </a:lnTo>
                <a:lnTo>
                  <a:pt x="2514" y="33439"/>
                </a:lnTo>
                <a:lnTo>
                  <a:pt x="14665" y="33340"/>
                </a:lnTo>
                <a:lnTo>
                  <a:pt x="16009" y="32877"/>
                </a:lnTo>
                <a:lnTo>
                  <a:pt x="9943" y="32877"/>
                </a:lnTo>
                <a:lnTo>
                  <a:pt x="1777" y="32156"/>
                </a:lnTo>
                <a:close/>
              </a:path>
              <a:path w="55245" h="33654">
                <a:moveTo>
                  <a:pt x="55105" y="0"/>
                </a:moveTo>
                <a:lnTo>
                  <a:pt x="18858" y="27852"/>
                </a:lnTo>
                <a:lnTo>
                  <a:pt x="14951" y="31829"/>
                </a:lnTo>
                <a:lnTo>
                  <a:pt x="9943" y="32877"/>
                </a:lnTo>
                <a:lnTo>
                  <a:pt x="16009" y="32877"/>
                </a:lnTo>
                <a:lnTo>
                  <a:pt x="22350" y="30691"/>
                </a:lnTo>
                <a:lnTo>
                  <a:pt x="27537" y="25586"/>
                </a:lnTo>
                <a:lnTo>
                  <a:pt x="32194" y="18122"/>
                </a:lnTo>
                <a:lnTo>
                  <a:pt x="38912" y="6654"/>
                </a:lnTo>
                <a:lnTo>
                  <a:pt x="54571" y="6654"/>
                </a:lnTo>
                <a:lnTo>
                  <a:pt x="55143" y="1549"/>
                </a:lnTo>
                <a:lnTo>
                  <a:pt x="55105" y="0"/>
                </a:lnTo>
                <a:close/>
              </a:path>
              <a:path w="55245" h="33654">
                <a:moveTo>
                  <a:pt x="54571" y="6654"/>
                </a:moveTo>
                <a:lnTo>
                  <a:pt x="38912" y="6654"/>
                </a:lnTo>
                <a:lnTo>
                  <a:pt x="54559" y="6769"/>
                </a:lnTo>
                <a:close/>
              </a:path>
            </a:pathLst>
          </a:custGeom>
          <a:solidFill>
            <a:srgbClr val="50C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8838933" y="3427444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001" y="0"/>
                </a:lnTo>
              </a:path>
            </a:pathLst>
          </a:custGeom>
          <a:ln w="16116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8837955" y="3436892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70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8874645" y="342605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261" y="0"/>
                </a:lnTo>
              </a:path>
            </a:pathLst>
          </a:custGeom>
          <a:ln w="8000">
            <a:solidFill>
              <a:srgbClr val="FED7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8834272" y="341380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49" y="0"/>
                </a:lnTo>
              </a:path>
            </a:pathLst>
          </a:custGeom>
          <a:ln w="3746">
            <a:solidFill>
              <a:srgbClr val="F58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8840775" y="3455352"/>
            <a:ext cx="6985" cy="8255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4825" y="0"/>
                </a:moveTo>
                <a:lnTo>
                  <a:pt x="698" y="342"/>
                </a:lnTo>
                <a:lnTo>
                  <a:pt x="0" y="6654"/>
                </a:lnTo>
                <a:lnTo>
                  <a:pt x="6489" y="7937"/>
                </a:lnTo>
                <a:lnTo>
                  <a:pt x="4825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8839834" y="3448253"/>
            <a:ext cx="7620" cy="12065"/>
          </a:xfrm>
          <a:custGeom>
            <a:avLst/>
            <a:gdLst/>
            <a:ahLst/>
            <a:cxnLst/>
            <a:rect l="l" t="t" r="r" b="b"/>
            <a:pathLst>
              <a:path w="7620" h="12064">
                <a:moveTo>
                  <a:pt x="368" y="0"/>
                </a:moveTo>
                <a:lnTo>
                  <a:pt x="0" y="2082"/>
                </a:lnTo>
                <a:lnTo>
                  <a:pt x="2425" y="2946"/>
                </a:lnTo>
                <a:lnTo>
                  <a:pt x="2070" y="5727"/>
                </a:lnTo>
                <a:lnTo>
                  <a:pt x="965" y="6197"/>
                </a:lnTo>
                <a:lnTo>
                  <a:pt x="1460" y="8394"/>
                </a:lnTo>
                <a:lnTo>
                  <a:pt x="3708" y="9093"/>
                </a:lnTo>
                <a:lnTo>
                  <a:pt x="3340" y="11874"/>
                </a:lnTo>
                <a:lnTo>
                  <a:pt x="7099" y="11988"/>
                </a:lnTo>
                <a:lnTo>
                  <a:pt x="7099" y="457"/>
                </a:lnTo>
                <a:lnTo>
                  <a:pt x="2247" y="457"/>
                </a:lnTo>
                <a:lnTo>
                  <a:pt x="368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8841752" y="3460724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1231" y="0"/>
                </a:moveTo>
                <a:lnTo>
                  <a:pt x="317" y="203"/>
                </a:lnTo>
                <a:lnTo>
                  <a:pt x="0" y="965"/>
                </a:lnTo>
                <a:lnTo>
                  <a:pt x="493" y="3911"/>
                </a:lnTo>
                <a:lnTo>
                  <a:pt x="761" y="4825"/>
                </a:lnTo>
                <a:lnTo>
                  <a:pt x="1485" y="4876"/>
                </a:lnTo>
                <a:lnTo>
                  <a:pt x="1917" y="3911"/>
                </a:lnTo>
                <a:lnTo>
                  <a:pt x="1796" y="965"/>
                </a:lnTo>
                <a:lnTo>
                  <a:pt x="1485" y="622"/>
                </a:lnTo>
                <a:lnTo>
                  <a:pt x="1231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8840152" y="3471684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1892" y="0"/>
                </a:moveTo>
                <a:lnTo>
                  <a:pt x="241" y="1917"/>
                </a:lnTo>
                <a:lnTo>
                  <a:pt x="0" y="5956"/>
                </a:lnTo>
                <a:lnTo>
                  <a:pt x="723" y="6946"/>
                </a:lnTo>
                <a:lnTo>
                  <a:pt x="4241" y="7099"/>
                </a:lnTo>
                <a:lnTo>
                  <a:pt x="5867" y="3238"/>
                </a:lnTo>
                <a:lnTo>
                  <a:pt x="1892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8846616" y="3455352"/>
            <a:ext cx="6985" cy="8255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1663" y="0"/>
                </a:moveTo>
                <a:lnTo>
                  <a:pt x="0" y="7937"/>
                </a:lnTo>
                <a:lnTo>
                  <a:pt x="6489" y="6654"/>
                </a:lnTo>
                <a:lnTo>
                  <a:pt x="5791" y="342"/>
                </a:lnTo>
                <a:lnTo>
                  <a:pt x="1663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8846946" y="3448253"/>
            <a:ext cx="7620" cy="12065"/>
          </a:xfrm>
          <a:custGeom>
            <a:avLst/>
            <a:gdLst/>
            <a:ahLst/>
            <a:cxnLst/>
            <a:rect l="l" t="t" r="r" b="b"/>
            <a:pathLst>
              <a:path w="7620" h="12064">
                <a:moveTo>
                  <a:pt x="6730" y="0"/>
                </a:moveTo>
                <a:lnTo>
                  <a:pt x="4851" y="457"/>
                </a:lnTo>
                <a:lnTo>
                  <a:pt x="0" y="457"/>
                </a:lnTo>
                <a:lnTo>
                  <a:pt x="0" y="11988"/>
                </a:lnTo>
                <a:lnTo>
                  <a:pt x="3759" y="11874"/>
                </a:lnTo>
                <a:lnTo>
                  <a:pt x="3390" y="9093"/>
                </a:lnTo>
                <a:lnTo>
                  <a:pt x="5638" y="8394"/>
                </a:lnTo>
                <a:lnTo>
                  <a:pt x="6134" y="6197"/>
                </a:lnTo>
                <a:lnTo>
                  <a:pt x="5029" y="5727"/>
                </a:lnTo>
                <a:lnTo>
                  <a:pt x="4673" y="2946"/>
                </a:lnTo>
                <a:lnTo>
                  <a:pt x="7099" y="2082"/>
                </a:lnTo>
                <a:lnTo>
                  <a:pt x="6730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8841193" y="3456533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1333" y="495"/>
                </a:moveTo>
                <a:lnTo>
                  <a:pt x="0" y="660"/>
                </a:lnTo>
                <a:lnTo>
                  <a:pt x="2324" y="3594"/>
                </a:lnTo>
                <a:lnTo>
                  <a:pt x="2095" y="1714"/>
                </a:lnTo>
                <a:lnTo>
                  <a:pt x="2527" y="1358"/>
                </a:lnTo>
                <a:lnTo>
                  <a:pt x="3347" y="1282"/>
                </a:lnTo>
                <a:lnTo>
                  <a:pt x="2184" y="1282"/>
                </a:lnTo>
                <a:lnTo>
                  <a:pt x="1333" y="495"/>
                </a:lnTo>
                <a:close/>
              </a:path>
              <a:path w="4445" h="3810">
                <a:moveTo>
                  <a:pt x="3949" y="0"/>
                </a:moveTo>
                <a:lnTo>
                  <a:pt x="2184" y="1282"/>
                </a:lnTo>
                <a:lnTo>
                  <a:pt x="3347" y="1282"/>
                </a:lnTo>
                <a:lnTo>
                  <a:pt x="4305" y="1193"/>
                </a:lnTo>
                <a:lnTo>
                  <a:pt x="3949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8848382" y="3456533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355" y="0"/>
                </a:moveTo>
                <a:lnTo>
                  <a:pt x="0" y="1193"/>
                </a:lnTo>
                <a:lnTo>
                  <a:pt x="1778" y="1358"/>
                </a:lnTo>
                <a:lnTo>
                  <a:pt x="2222" y="1714"/>
                </a:lnTo>
                <a:lnTo>
                  <a:pt x="1968" y="3594"/>
                </a:lnTo>
                <a:lnTo>
                  <a:pt x="3809" y="1282"/>
                </a:lnTo>
                <a:lnTo>
                  <a:pt x="2120" y="1282"/>
                </a:lnTo>
                <a:lnTo>
                  <a:pt x="355" y="0"/>
                </a:lnTo>
                <a:close/>
              </a:path>
              <a:path w="4445" h="3810">
                <a:moveTo>
                  <a:pt x="2971" y="495"/>
                </a:moveTo>
                <a:lnTo>
                  <a:pt x="2120" y="1282"/>
                </a:lnTo>
                <a:lnTo>
                  <a:pt x="3809" y="1282"/>
                </a:lnTo>
                <a:lnTo>
                  <a:pt x="4305" y="660"/>
                </a:lnTo>
                <a:lnTo>
                  <a:pt x="2971" y="495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8850210" y="3460724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685" y="0"/>
                </a:moveTo>
                <a:lnTo>
                  <a:pt x="431" y="622"/>
                </a:lnTo>
                <a:lnTo>
                  <a:pt x="121" y="965"/>
                </a:lnTo>
                <a:lnTo>
                  <a:pt x="0" y="3911"/>
                </a:lnTo>
                <a:lnTo>
                  <a:pt x="431" y="4876"/>
                </a:lnTo>
                <a:lnTo>
                  <a:pt x="1155" y="4825"/>
                </a:lnTo>
                <a:lnTo>
                  <a:pt x="1435" y="3873"/>
                </a:lnTo>
                <a:lnTo>
                  <a:pt x="1917" y="965"/>
                </a:lnTo>
                <a:lnTo>
                  <a:pt x="1600" y="203"/>
                </a:lnTo>
                <a:lnTo>
                  <a:pt x="685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8847873" y="3471684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3975" y="0"/>
                </a:moveTo>
                <a:lnTo>
                  <a:pt x="0" y="3238"/>
                </a:lnTo>
                <a:lnTo>
                  <a:pt x="1625" y="7099"/>
                </a:lnTo>
                <a:lnTo>
                  <a:pt x="5143" y="6946"/>
                </a:lnTo>
                <a:lnTo>
                  <a:pt x="5867" y="5956"/>
                </a:lnTo>
                <a:lnTo>
                  <a:pt x="5626" y="1917"/>
                </a:lnTo>
                <a:lnTo>
                  <a:pt x="3975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8840101" y="3479222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677" y="0"/>
                </a:lnTo>
              </a:path>
            </a:pathLst>
          </a:custGeom>
          <a:ln w="3175">
            <a:solidFill>
              <a:srgbClr val="F6A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8839784" y="3479222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312" y="0"/>
                </a:lnTo>
              </a:path>
            </a:pathLst>
          </a:custGeom>
          <a:ln w="3175">
            <a:solidFill>
              <a:srgbClr val="FED7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8842171" y="3457790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2755" y="0"/>
                </a:moveTo>
                <a:lnTo>
                  <a:pt x="0" y="304"/>
                </a:lnTo>
                <a:lnTo>
                  <a:pt x="800" y="4178"/>
                </a:lnTo>
                <a:lnTo>
                  <a:pt x="3149" y="11442"/>
                </a:lnTo>
                <a:lnTo>
                  <a:pt x="3314" y="17703"/>
                </a:lnTo>
                <a:lnTo>
                  <a:pt x="3454" y="19177"/>
                </a:lnTo>
                <a:lnTo>
                  <a:pt x="3835" y="19723"/>
                </a:lnTo>
                <a:lnTo>
                  <a:pt x="4165" y="19913"/>
                </a:lnTo>
                <a:lnTo>
                  <a:pt x="4889" y="20154"/>
                </a:lnTo>
                <a:lnTo>
                  <a:pt x="5435" y="19875"/>
                </a:lnTo>
                <a:lnTo>
                  <a:pt x="5753" y="19659"/>
                </a:lnTo>
                <a:lnTo>
                  <a:pt x="6095" y="19088"/>
                </a:lnTo>
                <a:lnTo>
                  <a:pt x="6235" y="17703"/>
                </a:lnTo>
                <a:lnTo>
                  <a:pt x="6388" y="11442"/>
                </a:lnTo>
                <a:lnTo>
                  <a:pt x="8737" y="4178"/>
                </a:lnTo>
                <a:lnTo>
                  <a:pt x="9257" y="1701"/>
                </a:lnTo>
                <a:lnTo>
                  <a:pt x="4775" y="1701"/>
                </a:lnTo>
                <a:lnTo>
                  <a:pt x="1993" y="1397"/>
                </a:lnTo>
                <a:lnTo>
                  <a:pt x="2755" y="0"/>
                </a:lnTo>
                <a:close/>
              </a:path>
              <a:path w="10159" h="20320">
                <a:moveTo>
                  <a:pt x="6794" y="0"/>
                </a:moveTo>
                <a:lnTo>
                  <a:pt x="7556" y="1397"/>
                </a:lnTo>
                <a:lnTo>
                  <a:pt x="4775" y="1701"/>
                </a:lnTo>
                <a:lnTo>
                  <a:pt x="9257" y="1701"/>
                </a:lnTo>
                <a:lnTo>
                  <a:pt x="9550" y="304"/>
                </a:lnTo>
                <a:lnTo>
                  <a:pt x="6794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8837523" y="3480244"/>
            <a:ext cx="12065" cy="6985"/>
          </a:xfrm>
          <a:custGeom>
            <a:avLst/>
            <a:gdLst/>
            <a:ahLst/>
            <a:cxnLst/>
            <a:rect l="l" t="t" r="r" b="b"/>
            <a:pathLst>
              <a:path w="12065" h="6985">
                <a:moveTo>
                  <a:pt x="10947" y="0"/>
                </a:moveTo>
                <a:lnTo>
                  <a:pt x="2260" y="0"/>
                </a:lnTo>
                <a:lnTo>
                  <a:pt x="0" y="1854"/>
                </a:lnTo>
                <a:lnTo>
                  <a:pt x="0" y="6413"/>
                </a:lnTo>
                <a:lnTo>
                  <a:pt x="11938" y="6413"/>
                </a:lnTo>
                <a:lnTo>
                  <a:pt x="10947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8844432" y="3480244"/>
            <a:ext cx="12065" cy="6985"/>
          </a:xfrm>
          <a:custGeom>
            <a:avLst/>
            <a:gdLst/>
            <a:ahLst/>
            <a:cxnLst/>
            <a:rect l="l" t="t" r="r" b="b"/>
            <a:pathLst>
              <a:path w="12065" h="6985">
                <a:moveTo>
                  <a:pt x="9677" y="0"/>
                </a:moveTo>
                <a:lnTo>
                  <a:pt x="990" y="0"/>
                </a:lnTo>
                <a:lnTo>
                  <a:pt x="0" y="6413"/>
                </a:lnTo>
                <a:lnTo>
                  <a:pt x="11938" y="6413"/>
                </a:lnTo>
                <a:lnTo>
                  <a:pt x="11938" y="1854"/>
                </a:lnTo>
                <a:lnTo>
                  <a:pt x="9677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8874328" y="3362502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5308" y="0"/>
                </a:moveTo>
                <a:lnTo>
                  <a:pt x="1536" y="0"/>
                </a:lnTo>
                <a:lnTo>
                  <a:pt x="0" y="1524"/>
                </a:lnTo>
                <a:lnTo>
                  <a:pt x="0" y="5308"/>
                </a:lnTo>
                <a:lnTo>
                  <a:pt x="1536" y="6832"/>
                </a:lnTo>
                <a:lnTo>
                  <a:pt x="5308" y="6832"/>
                </a:lnTo>
                <a:lnTo>
                  <a:pt x="6845" y="5308"/>
                </a:lnTo>
                <a:lnTo>
                  <a:pt x="6845" y="1524"/>
                </a:lnTo>
                <a:lnTo>
                  <a:pt x="5308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8903868" y="3413798"/>
            <a:ext cx="17780" cy="5715"/>
          </a:xfrm>
          <a:custGeom>
            <a:avLst/>
            <a:gdLst/>
            <a:ahLst/>
            <a:cxnLst/>
            <a:rect l="l" t="t" r="r" b="b"/>
            <a:pathLst>
              <a:path w="17779" h="5714">
                <a:moveTo>
                  <a:pt x="546" y="0"/>
                </a:moveTo>
                <a:lnTo>
                  <a:pt x="0" y="5588"/>
                </a:lnTo>
                <a:lnTo>
                  <a:pt x="12636" y="5588"/>
                </a:lnTo>
                <a:lnTo>
                  <a:pt x="17310" y="1879"/>
                </a:lnTo>
                <a:lnTo>
                  <a:pt x="546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8895829" y="3413798"/>
            <a:ext cx="17780" cy="5715"/>
          </a:xfrm>
          <a:custGeom>
            <a:avLst/>
            <a:gdLst/>
            <a:ahLst/>
            <a:cxnLst/>
            <a:rect l="l" t="t" r="r" b="b"/>
            <a:pathLst>
              <a:path w="17779" h="5714">
                <a:moveTo>
                  <a:pt x="16764" y="0"/>
                </a:moveTo>
                <a:lnTo>
                  <a:pt x="0" y="1879"/>
                </a:lnTo>
                <a:lnTo>
                  <a:pt x="4673" y="5588"/>
                </a:lnTo>
                <a:lnTo>
                  <a:pt x="17310" y="5588"/>
                </a:lnTo>
                <a:lnTo>
                  <a:pt x="16764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8907106" y="3436886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4">
                <a:moveTo>
                  <a:pt x="0" y="0"/>
                </a:moveTo>
                <a:lnTo>
                  <a:pt x="0" y="11836"/>
                </a:lnTo>
                <a:lnTo>
                  <a:pt x="6019" y="11836"/>
                </a:lnTo>
                <a:lnTo>
                  <a:pt x="6019" y="7200"/>
                </a:lnTo>
                <a:lnTo>
                  <a:pt x="10375" y="1397"/>
                </a:lnTo>
                <a:lnTo>
                  <a:pt x="0" y="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8899512" y="3436886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4">
                <a:moveTo>
                  <a:pt x="10375" y="0"/>
                </a:moveTo>
                <a:lnTo>
                  <a:pt x="0" y="1397"/>
                </a:lnTo>
                <a:lnTo>
                  <a:pt x="4356" y="7200"/>
                </a:lnTo>
                <a:lnTo>
                  <a:pt x="4356" y="11836"/>
                </a:lnTo>
                <a:lnTo>
                  <a:pt x="10375" y="11836"/>
                </a:lnTo>
                <a:lnTo>
                  <a:pt x="10375" y="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8875268" y="3369144"/>
            <a:ext cx="55244" cy="33655"/>
          </a:xfrm>
          <a:custGeom>
            <a:avLst/>
            <a:gdLst/>
            <a:ahLst/>
            <a:cxnLst/>
            <a:rect l="l" t="t" r="r" b="b"/>
            <a:pathLst>
              <a:path w="55245" h="33654">
                <a:moveTo>
                  <a:pt x="21232" y="6654"/>
                </a:moveTo>
                <a:lnTo>
                  <a:pt x="16230" y="6654"/>
                </a:lnTo>
                <a:lnTo>
                  <a:pt x="22948" y="18122"/>
                </a:lnTo>
                <a:lnTo>
                  <a:pt x="27606" y="25586"/>
                </a:lnTo>
                <a:lnTo>
                  <a:pt x="32792" y="30691"/>
                </a:lnTo>
                <a:lnTo>
                  <a:pt x="40477" y="33340"/>
                </a:lnTo>
                <a:lnTo>
                  <a:pt x="52628" y="33439"/>
                </a:lnTo>
                <a:lnTo>
                  <a:pt x="54366" y="32877"/>
                </a:lnTo>
                <a:lnTo>
                  <a:pt x="45200" y="32877"/>
                </a:lnTo>
                <a:lnTo>
                  <a:pt x="40192" y="31829"/>
                </a:lnTo>
                <a:lnTo>
                  <a:pt x="36284" y="27852"/>
                </a:lnTo>
                <a:lnTo>
                  <a:pt x="31419" y="19786"/>
                </a:lnTo>
                <a:lnTo>
                  <a:pt x="25537" y="10795"/>
                </a:lnTo>
                <a:lnTo>
                  <a:pt x="21232" y="6654"/>
                </a:lnTo>
                <a:close/>
              </a:path>
              <a:path w="55245" h="33654">
                <a:moveTo>
                  <a:pt x="53365" y="32156"/>
                </a:moveTo>
                <a:lnTo>
                  <a:pt x="45200" y="32877"/>
                </a:lnTo>
                <a:lnTo>
                  <a:pt x="54366" y="32877"/>
                </a:lnTo>
                <a:lnTo>
                  <a:pt x="55143" y="32626"/>
                </a:lnTo>
                <a:lnTo>
                  <a:pt x="53365" y="32156"/>
                </a:lnTo>
                <a:close/>
              </a:path>
              <a:path w="55245" h="33654">
                <a:moveTo>
                  <a:pt x="38" y="0"/>
                </a:moveTo>
                <a:lnTo>
                  <a:pt x="0" y="1549"/>
                </a:lnTo>
                <a:lnTo>
                  <a:pt x="584" y="6769"/>
                </a:lnTo>
                <a:lnTo>
                  <a:pt x="21232" y="6654"/>
                </a:lnTo>
                <a:lnTo>
                  <a:pt x="19148" y="4649"/>
                </a:lnTo>
                <a:lnTo>
                  <a:pt x="11049" y="1125"/>
                </a:lnTo>
                <a:lnTo>
                  <a:pt x="38" y="0"/>
                </a:lnTo>
                <a:close/>
              </a:path>
            </a:pathLst>
          </a:custGeom>
          <a:solidFill>
            <a:srgbClr val="50C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8900503" y="3427444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001" y="0"/>
                </a:lnTo>
              </a:path>
            </a:pathLst>
          </a:custGeom>
          <a:ln w="16116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8899512" y="3436892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70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8895829" y="341380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49" y="0"/>
                </a:lnTo>
              </a:path>
            </a:pathLst>
          </a:custGeom>
          <a:ln w="3746">
            <a:solidFill>
              <a:srgbClr val="F58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8900426" y="3449294"/>
            <a:ext cx="16510" cy="29209"/>
          </a:xfrm>
          <a:custGeom>
            <a:avLst/>
            <a:gdLst/>
            <a:ahLst/>
            <a:cxnLst/>
            <a:rect l="l" t="t" r="r" b="b"/>
            <a:pathLst>
              <a:path w="16509" h="29210">
                <a:moveTo>
                  <a:pt x="1155" y="0"/>
                </a:moveTo>
                <a:lnTo>
                  <a:pt x="2032" y="7124"/>
                </a:lnTo>
                <a:lnTo>
                  <a:pt x="1676" y="9893"/>
                </a:lnTo>
                <a:lnTo>
                  <a:pt x="1943" y="13081"/>
                </a:lnTo>
                <a:lnTo>
                  <a:pt x="0" y="16205"/>
                </a:lnTo>
                <a:lnTo>
                  <a:pt x="431" y="25654"/>
                </a:lnTo>
                <a:lnTo>
                  <a:pt x="101" y="28917"/>
                </a:lnTo>
                <a:lnTo>
                  <a:pt x="16040" y="28917"/>
                </a:lnTo>
                <a:lnTo>
                  <a:pt x="15722" y="25654"/>
                </a:lnTo>
                <a:lnTo>
                  <a:pt x="15728" y="25514"/>
                </a:lnTo>
                <a:lnTo>
                  <a:pt x="7493" y="25514"/>
                </a:lnTo>
                <a:lnTo>
                  <a:pt x="6616" y="11836"/>
                </a:lnTo>
                <a:lnTo>
                  <a:pt x="2552" y="63"/>
                </a:lnTo>
                <a:lnTo>
                  <a:pt x="1155" y="0"/>
                </a:lnTo>
                <a:close/>
              </a:path>
              <a:path w="16509" h="29210">
                <a:moveTo>
                  <a:pt x="14998" y="0"/>
                </a:moveTo>
                <a:lnTo>
                  <a:pt x="13601" y="63"/>
                </a:lnTo>
                <a:lnTo>
                  <a:pt x="9525" y="11836"/>
                </a:lnTo>
                <a:lnTo>
                  <a:pt x="8648" y="25514"/>
                </a:lnTo>
                <a:lnTo>
                  <a:pt x="15728" y="25514"/>
                </a:lnTo>
                <a:lnTo>
                  <a:pt x="16141" y="16205"/>
                </a:lnTo>
                <a:lnTo>
                  <a:pt x="14211" y="13081"/>
                </a:lnTo>
                <a:lnTo>
                  <a:pt x="14478" y="9893"/>
                </a:lnTo>
                <a:lnTo>
                  <a:pt x="14122" y="7124"/>
                </a:lnTo>
                <a:lnTo>
                  <a:pt x="14998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8908503" y="3448253"/>
            <a:ext cx="7620" cy="12065"/>
          </a:xfrm>
          <a:custGeom>
            <a:avLst/>
            <a:gdLst/>
            <a:ahLst/>
            <a:cxnLst/>
            <a:rect l="l" t="t" r="r" b="b"/>
            <a:pathLst>
              <a:path w="7620" h="12064">
                <a:moveTo>
                  <a:pt x="6730" y="0"/>
                </a:moveTo>
                <a:lnTo>
                  <a:pt x="4851" y="457"/>
                </a:lnTo>
                <a:lnTo>
                  <a:pt x="0" y="457"/>
                </a:lnTo>
                <a:lnTo>
                  <a:pt x="0" y="11988"/>
                </a:lnTo>
                <a:lnTo>
                  <a:pt x="3759" y="11874"/>
                </a:lnTo>
                <a:lnTo>
                  <a:pt x="3390" y="9093"/>
                </a:lnTo>
                <a:lnTo>
                  <a:pt x="5638" y="8394"/>
                </a:lnTo>
                <a:lnTo>
                  <a:pt x="6134" y="6197"/>
                </a:lnTo>
                <a:lnTo>
                  <a:pt x="5029" y="5727"/>
                </a:lnTo>
                <a:lnTo>
                  <a:pt x="4673" y="2946"/>
                </a:lnTo>
                <a:lnTo>
                  <a:pt x="7099" y="2082"/>
                </a:lnTo>
                <a:lnTo>
                  <a:pt x="6730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8911767" y="3460724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685" y="0"/>
                </a:moveTo>
                <a:lnTo>
                  <a:pt x="431" y="622"/>
                </a:lnTo>
                <a:lnTo>
                  <a:pt x="121" y="965"/>
                </a:lnTo>
                <a:lnTo>
                  <a:pt x="0" y="3911"/>
                </a:lnTo>
                <a:lnTo>
                  <a:pt x="431" y="4876"/>
                </a:lnTo>
                <a:lnTo>
                  <a:pt x="1155" y="4825"/>
                </a:lnTo>
                <a:lnTo>
                  <a:pt x="1435" y="3873"/>
                </a:lnTo>
                <a:lnTo>
                  <a:pt x="1917" y="965"/>
                </a:lnTo>
                <a:lnTo>
                  <a:pt x="1600" y="203"/>
                </a:lnTo>
                <a:lnTo>
                  <a:pt x="685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8909431" y="3471684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3975" y="0"/>
                </a:moveTo>
                <a:lnTo>
                  <a:pt x="0" y="3238"/>
                </a:lnTo>
                <a:lnTo>
                  <a:pt x="1625" y="7099"/>
                </a:lnTo>
                <a:lnTo>
                  <a:pt x="5143" y="6946"/>
                </a:lnTo>
                <a:lnTo>
                  <a:pt x="5867" y="5956"/>
                </a:lnTo>
                <a:lnTo>
                  <a:pt x="5626" y="1917"/>
                </a:lnTo>
                <a:lnTo>
                  <a:pt x="3975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8901404" y="3448253"/>
            <a:ext cx="7620" cy="12065"/>
          </a:xfrm>
          <a:custGeom>
            <a:avLst/>
            <a:gdLst/>
            <a:ahLst/>
            <a:cxnLst/>
            <a:rect l="l" t="t" r="r" b="b"/>
            <a:pathLst>
              <a:path w="7620" h="12064">
                <a:moveTo>
                  <a:pt x="368" y="0"/>
                </a:moveTo>
                <a:lnTo>
                  <a:pt x="0" y="2082"/>
                </a:lnTo>
                <a:lnTo>
                  <a:pt x="2425" y="2946"/>
                </a:lnTo>
                <a:lnTo>
                  <a:pt x="2070" y="5727"/>
                </a:lnTo>
                <a:lnTo>
                  <a:pt x="977" y="6197"/>
                </a:lnTo>
                <a:lnTo>
                  <a:pt x="1206" y="7302"/>
                </a:lnTo>
                <a:lnTo>
                  <a:pt x="1460" y="8394"/>
                </a:lnTo>
                <a:lnTo>
                  <a:pt x="3708" y="9093"/>
                </a:lnTo>
                <a:lnTo>
                  <a:pt x="3340" y="11874"/>
                </a:lnTo>
                <a:lnTo>
                  <a:pt x="7099" y="11988"/>
                </a:lnTo>
                <a:lnTo>
                  <a:pt x="7099" y="457"/>
                </a:lnTo>
                <a:lnTo>
                  <a:pt x="2247" y="457"/>
                </a:lnTo>
                <a:lnTo>
                  <a:pt x="368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8909939" y="3456533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368" y="0"/>
                </a:moveTo>
                <a:lnTo>
                  <a:pt x="0" y="1193"/>
                </a:lnTo>
                <a:lnTo>
                  <a:pt x="1778" y="1358"/>
                </a:lnTo>
                <a:lnTo>
                  <a:pt x="2222" y="1714"/>
                </a:lnTo>
                <a:lnTo>
                  <a:pt x="1981" y="3594"/>
                </a:lnTo>
                <a:lnTo>
                  <a:pt x="3812" y="1282"/>
                </a:lnTo>
                <a:lnTo>
                  <a:pt x="2120" y="1282"/>
                </a:lnTo>
                <a:lnTo>
                  <a:pt x="368" y="0"/>
                </a:lnTo>
                <a:close/>
              </a:path>
              <a:path w="4445" h="3810">
                <a:moveTo>
                  <a:pt x="2971" y="495"/>
                </a:moveTo>
                <a:lnTo>
                  <a:pt x="2120" y="1282"/>
                </a:lnTo>
                <a:lnTo>
                  <a:pt x="3812" y="1282"/>
                </a:lnTo>
                <a:lnTo>
                  <a:pt x="4305" y="660"/>
                </a:lnTo>
                <a:lnTo>
                  <a:pt x="2971" y="495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8902763" y="3456533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1333" y="495"/>
                </a:moveTo>
                <a:lnTo>
                  <a:pt x="0" y="660"/>
                </a:lnTo>
                <a:lnTo>
                  <a:pt x="2324" y="3594"/>
                </a:lnTo>
                <a:lnTo>
                  <a:pt x="2082" y="1714"/>
                </a:lnTo>
                <a:lnTo>
                  <a:pt x="2527" y="1358"/>
                </a:lnTo>
                <a:lnTo>
                  <a:pt x="3347" y="1282"/>
                </a:lnTo>
                <a:lnTo>
                  <a:pt x="2184" y="1282"/>
                </a:lnTo>
                <a:lnTo>
                  <a:pt x="1333" y="495"/>
                </a:lnTo>
                <a:close/>
              </a:path>
              <a:path w="4445" h="3810">
                <a:moveTo>
                  <a:pt x="3937" y="0"/>
                </a:moveTo>
                <a:lnTo>
                  <a:pt x="2184" y="1282"/>
                </a:lnTo>
                <a:lnTo>
                  <a:pt x="3347" y="1282"/>
                </a:lnTo>
                <a:lnTo>
                  <a:pt x="4305" y="1193"/>
                </a:lnTo>
                <a:lnTo>
                  <a:pt x="3937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8903309" y="3460724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1231" y="0"/>
                </a:moveTo>
                <a:lnTo>
                  <a:pt x="317" y="203"/>
                </a:lnTo>
                <a:lnTo>
                  <a:pt x="0" y="965"/>
                </a:lnTo>
                <a:lnTo>
                  <a:pt x="493" y="3911"/>
                </a:lnTo>
                <a:lnTo>
                  <a:pt x="761" y="4825"/>
                </a:lnTo>
                <a:lnTo>
                  <a:pt x="1485" y="4876"/>
                </a:lnTo>
                <a:lnTo>
                  <a:pt x="1917" y="3911"/>
                </a:lnTo>
                <a:lnTo>
                  <a:pt x="1796" y="965"/>
                </a:lnTo>
                <a:lnTo>
                  <a:pt x="1485" y="622"/>
                </a:lnTo>
                <a:lnTo>
                  <a:pt x="1231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8901709" y="3471684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1892" y="0"/>
                </a:moveTo>
                <a:lnTo>
                  <a:pt x="241" y="1917"/>
                </a:lnTo>
                <a:lnTo>
                  <a:pt x="0" y="5956"/>
                </a:lnTo>
                <a:lnTo>
                  <a:pt x="723" y="6946"/>
                </a:lnTo>
                <a:lnTo>
                  <a:pt x="4241" y="7099"/>
                </a:lnTo>
                <a:lnTo>
                  <a:pt x="5867" y="3238"/>
                </a:lnTo>
                <a:lnTo>
                  <a:pt x="1892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8901658" y="3479222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677" y="0"/>
                </a:lnTo>
              </a:path>
            </a:pathLst>
          </a:custGeom>
          <a:ln w="3175">
            <a:solidFill>
              <a:srgbClr val="F6A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8901341" y="3479222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312" y="0"/>
                </a:lnTo>
              </a:path>
            </a:pathLst>
          </a:custGeom>
          <a:ln w="3175">
            <a:solidFill>
              <a:srgbClr val="FED7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8903728" y="3457790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20">
                <a:moveTo>
                  <a:pt x="2755" y="0"/>
                </a:moveTo>
                <a:lnTo>
                  <a:pt x="0" y="304"/>
                </a:lnTo>
                <a:lnTo>
                  <a:pt x="812" y="4178"/>
                </a:lnTo>
                <a:lnTo>
                  <a:pt x="3149" y="11442"/>
                </a:lnTo>
                <a:lnTo>
                  <a:pt x="3314" y="17703"/>
                </a:lnTo>
                <a:lnTo>
                  <a:pt x="3441" y="19088"/>
                </a:lnTo>
                <a:lnTo>
                  <a:pt x="3784" y="19659"/>
                </a:lnTo>
                <a:lnTo>
                  <a:pt x="4289" y="19964"/>
                </a:lnTo>
                <a:lnTo>
                  <a:pt x="4648" y="20154"/>
                </a:lnTo>
                <a:lnTo>
                  <a:pt x="5315" y="19938"/>
                </a:lnTo>
                <a:lnTo>
                  <a:pt x="5702" y="19723"/>
                </a:lnTo>
                <a:lnTo>
                  <a:pt x="6095" y="19177"/>
                </a:lnTo>
                <a:lnTo>
                  <a:pt x="6235" y="17703"/>
                </a:lnTo>
                <a:lnTo>
                  <a:pt x="6388" y="11442"/>
                </a:lnTo>
                <a:lnTo>
                  <a:pt x="8737" y="4178"/>
                </a:lnTo>
                <a:lnTo>
                  <a:pt x="9257" y="1701"/>
                </a:lnTo>
                <a:lnTo>
                  <a:pt x="4775" y="1701"/>
                </a:lnTo>
                <a:lnTo>
                  <a:pt x="1993" y="1397"/>
                </a:lnTo>
                <a:lnTo>
                  <a:pt x="2755" y="0"/>
                </a:lnTo>
                <a:close/>
              </a:path>
              <a:path w="10159" h="20320">
                <a:moveTo>
                  <a:pt x="6794" y="0"/>
                </a:moveTo>
                <a:lnTo>
                  <a:pt x="7556" y="1397"/>
                </a:lnTo>
                <a:lnTo>
                  <a:pt x="4775" y="1701"/>
                </a:lnTo>
                <a:lnTo>
                  <a:pt x="9257" y="1701"/>
                </a:lnTo>
                <a:lnTo>
                  <a:pt x="9550" y="304"/>
                </a:lnTo>
                <a:lnTo>
                  <a:pt x="6794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8905988" y="3480244"/>
            <a:ext cx="12065" cy="6985"/>
          </a:xfrm>
          <a:custGeom>
            <a:avLst/>
            <a:gdLst/>
            <a:ahLst/>
            <a:cxnLst/>
            <a:rect l="l" t="t" r="r" b="b"/>
            <a:pathLst>
              <a:path w="12065" h="6985">
                <a:moveTo>
                  <a:pt x="9677" y="0"/>
                </a:moveTo>
                <a:lnTo>
                  <a:pt x="990" y="0"/>
                </a:lnTo>
                <a:lnTo>
                  <a:pt x="0" y="6413"/>
                </a:lnTo>
                <a:lnTo>
                  <a:pt x="11938" y="6413"/>
                </a:lnTo>
                <a:lnTo>
                  <a:pt x="11938" y="1854"/>
                </a:lnTo>
                <a:lnTo>
                  <a:pt x="9677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8899067" y="3480244"/>
            <a:ext cx="12065" cy="6985"/>
          </a:xfrm>
          <a:custGeom>
            <a:avLst/>
            <a:gdLst/>
            <a:ahLst/>
            <a:cxnLst/>
            <a:rect l="l" t="t" r="r" b="b"/>
            <a:pathLst>
              <a:path w="12065" h="6985">
                <a:moveTo>
                  <a:pt x="10960" y="0"/>
                </a:moveTo>
                <a:lnTo>
                  <a:pt x="2260" y="0"/>
                </a:lnTo>
                <a:lnTo>
                  <a:pt x="0" y="1854"/>
                </a:lnTo>
                <a:lnTo>
                  <a:pt x="0" y="6413"/>
                </a:lnTo>
                <a:lnTo>
                  <a:pt x="11938" y="6413"/>
                </a:lnTo>
                <a:lnTo>
                  <a:pt x="10960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8771788" y="341369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59" y="0"/>
                </a:lnTo>
              </a:path>
            </a:pathLst>
          </a:custGeom>
          <a:ln w="5791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8749550" y="3444621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098" y="0"/>
                </a:lnTo>
              </a:path>
            </a:pathLst>
          </a:custGeom>
          <a:ln w="4622">
            <a:solidFill>
              <a:srgbClr val="F58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8775293" y="3466369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746" y="0"/>
                </a:lnTo>
              </a:path>
            </a:pathLst>
          </a:custGeom>
          <a:ln w="40373">
            <a:solidFill>
              <a:srgbClr val="F58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8768867" y="346636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87" y="0"/>
                </a:lnTo>
              </a:path>
            </a:pathLst>
          </a:custGeom>
          <a:ln w="40373">
            <a:solidFill>
              <a:srgbClr val="F58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8746311" y="3439515"/>
            <a:ext cx="55880" cy="3175"/>
          </a:xfrm>
          <a:custGeom>
            <a:avLst/>
            <a:gdLst/>
            <a:ahLst/>
            <a:cxnLst/>
            <a:rect l="l" t="t" r="r" b="b"/>
            <a:pathLst>
              <a:path w="55879" h="3175">
                <a:moveTo>
                  <a:pt x="0" y="0"/>
                </a:moveTo>
                <a:lnTo>
                  <a:pt x="0" y="2781"/>
                </a:lnTo>
                <a:lnTo>
                  <a:pt x="55613" y="2781"/>
                </a:lnTo>
                <a:lnTo>
                  <a:pt x="55613" y="1384"/>
                </a:lnTo>
                <a:lnTo>
                  <a:pt x="27749" y="1384"/>
                </a:lnTo>
                <a:lnTo>
                  <a:pt x="17145" y="1168"/>
                </a:lnTo>
                <a:lnTo>
                  <a:pt x="8302" y="692"/>
                </a:lnTo>
                <a:lnTo>
                  <a:pt x="2246" y="216"/>
                </a:lnTo>
                <a:lnTo>
                  <a:pt x="0" y="0"/>
                </a:lnTo>
                <a:close/>
              </a:path>
              <a:path w="55879" h="3175">
                <a:moveTo>
                  <a:pt x="55613" y="0"/>
                </a:moveTo>
                <a:lnTo>
                  <a:pt x="47862" y="800"/>
                </a:lnTo>
                <a:lnTo>
                  <a:pt x="42376" y="1211"/>
                </a:lnTo>
                <a:lnTo>
                  <a:pt x="36543" y="1362"/>
                </a:lnTo>
                <a:lnTo>
                  <a:pt x="27749" y="1384"/>
                </a:lnTo>
                <a:lnTo>
                  <a:pt x="55613" y="1384"/>
                </a:lnTo>
                <a:lnTo>
                  <a:pt x="55613" y="0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8768765" y="3444151"/>
            <a:ext cx="55880" cy="3175"/>
          </a:xfrm>
          <a:custGeom>
            <a:avLst/>
            <a:gdLst/>
            <a:ahLst/>
            <a:cxnLst/>
            <a:rect l="l" t="t" r="r" b="b"/>
            <a:pathLst>
              <a:path w="55879" h="3175">
                <a:moveTo>
                  <a:pt x="0" y="0"/>
                </a:moveTo>
                <a:lnTo>
                  <a:pt x="0" y="2781"/>
                </a:lnTo>
                <a:lnTo>
                  <a:pt x="55600" y="2781"/>
                </a:lnTo>
                <a:lnTo>
                  <a:pt x="55600" y="1384"/>
                </a:lnTo>
                <a:lnTo>
                  <a:pt x="27749" y="1384"/>
                </a:lnTo>
                <a:lnTo>
                  <a:pt x="17145" y="1168"/>
                </a:lnTo>
                <a:lnTo>
                  <a:pt x="8302" y="692"/>
                </a:lnTo>
                <a:lnTo>
                  <a:pt x="2246" y="216"/>
                </a:lnTo>
                <a:lnTo>
                  <a:pt x="0" y="0"/>
                </a:lnTo>
                <a:close/>
              </a:path>
              <a:path w="55879" h="3175">
                <a:moveTo>
                  <a:pt x="55600" y="0"/>
                </a:moveTo>
                <a:lnTo>
                  <a:pt x="47857" y="800"/>
                </a:lnTo>
                <a:lnTo>
                  <a:pt x="42375" y="1211"/>
                </a:lnTo>
                <a:lnTo>
                  <a:pt x="36542" y="1362"/>
                </a:lnTo>
                <a:lnTo>
                  <a:pt x="27749" y="1384"/>
                </a:lnTo>
                <a:lnTo>
                  <a:pt x="55600" y="1384"/>
                </a:lnTo>
                <a:lnTo>
                  <a:pt x="55600" y="0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8930932" y="3430994"/>
            <a:ext cx="43815" cy="15875"/>
          </a:xfrm>
          <a:custGeom>
            <a:avLst/>
            <a:gdLst/>
            <a:ahLst/>
            <a:cxnLst/>
            <a:rect l="l" t="t" r="r" b="b"/>
            <a:pathLst>
              <a:path w="43815" h="15875">
                <a:moveTo>
                  <a:pt x="12585" y="0"/>
                </a:moveTo>
                <a:lnTo>
                  <a:pt x="12585" y="5765"/>
                </a:lnTo>
                <a:lnTo>
                  <a:pt x="6553" y="13157"/>
                </a:lnTo>
                <a:lnTo>
                  <a:pt x="0" y="13157"/>
                </a:lnTo>
                <a:lnTo>
                  <a:pt x="4682" y="14734"/>
                </a:lnTo>
                <a:lnTo>
                  <a:pt x="14724" y="15343"/>
                </a:lnTo>
                <a:lnTo>
                  <a:pt x="29248" y="15328"/>
                </a:lnTo>
                <a:lnTo>
                  <a:pt x="36423" y="14122"/>
                </a:lnTo>
                <a:lnTo>
                  <a:pt x="43370" y="3174"/>
                </a:lnTo>
                <a:lnTo>
                  <a:pt x="12585" y="0"/>
                </a:lnTo>
                <a:close/>
              </a:path>
            </a:pathLst>
          </a:custGeom>
          <a:solidFill>
            <a:srgbClr val="50C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8943517" y="3432206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010" y="0"/>
                </a:lnTo>
              </a:path>
            </a:pathLst>
          </a:custGeom>
          <a:ln w="4000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8953398" y="3415207"/>
            <a:ext cx="55880" cy="27940"/>
          </a:xfrm>
          <a:custGeom>
            <a:avLst/>
            <a:gdLst/>
            <a:ahLst/>
            <a:cxnLst/>
            <a:rect l="l" t="t" r="r" b="b"/>
            <a:pathLst>
              <a:path w="55879" h="27939">
                <a:moveTo>
                  <a:pt x="27825" y="0"/>
                </a:moveTo>
                <a:lnTo>
                  <a:pt x="25552" y="1384"/>
                </a:lnTo>
                <a:lnTo>
                  <a:pt x="24710" y="4769"/>
                </a:lnTo>
                <a:lnTo>
                  <a:pt x="21177" y="12322"/>
                </a:lnTo>
                <a:lnTo>
                  <a:pt x="13443" y="20136"/>
                </a:lnTo>
                <a:lnTo>
                  <a:pt x="0" y="24307"/>
                </a:lnTo>
                <a:lnTo>
                  <a:pt x="27825" y="27889"/>
                </a:lnTo>
                <a:lnTo>
                  <a:pt x="55664" y="24307"/>
                </a:lnTo>
                <a:lnTo>
                  <a:pt x="42663" y="23163"/>
                </a:lnTo>
                <a:lnTo>
                  <a:pt x="35667" y="20394"/>
                </a:lnTo>
                <a:lnTo>
                  <a:pt x="32282" y="13851"/>
                </a:lnTo>
                <a:lnTo>
                  <a:pt x="30111" y="1384"/>
                </a:lnTo>
                <a:lnTo>
                  <a:pt x="27825" y="0"/>
                </a:lnTo>
                <a:close/>
              </a:path>
            </a:pathLst>
          </a:custGeom>
          <a:solidFill>
            <a:srgbClr val="50C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8978951" y="3413696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59" y="0"/>
                </a:lnTo>
              </a:path>
            </a:pathLst>
          </a:custGeom>
          <a:ln w="5791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8956649" y="3444621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098" y="0"/>
                </a:lnTo>
              </a:path>
            </a:pathLst>
          </a:custGeom>
          <a:ln w="4622">
            <a:solidFill>
              <a:srgbClr val="F58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8976639" y="3466369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378" y="0"/>
                </a:lnTo>
              </a:path>
            </a:pathLst>
          </a:custGeom>
          <a:ln w="40373">
            <a:solidFill>
              <a:srgbClr val="F58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8982456" y="3466369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378" y="0"/>
                </a:lnTo>
              </a:path>
            </a:pathLst>
          </a:custGeom>
          <a:ln w="40373">
            <a:solidFill>
              <a:srgbClr val="F58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8953386" y="3439515"/>
            <a:ext cx="55880" cy="3175"/>
          </a:xfrm>
          <a:custGeom>
            <a:avLst/>
            <a:gdLst/>
            <a:ahLst/>
            <a:cxnLst/>
            <a:rect l="l" t="t" r="r" b="b"/>
            <a:pathLst>
              <a:path w="55879" h="3175">
                <a:moveTo>
                  <a:pt x="0" y="0"/>
                </a:moveTo>
                <a:lnTo>
                  <a:pt x="0" y="2781"/>
                </a:lnTo>
                <a:lnTo>
                  <a:pt x="55600" y="2781"/>
                </a:lnTo>
                <a:lnTo>
                  <a:pt x="55600" y="1384"/>
                </a:lnTo>
                <a:lnTo>
                  <a:pt x="27851" y="1384"/>
                </a:lnTo>
                <a:lnTo>
                  <a:pt x="19057" y="1362"/>
                </a:lnTo>
                <a:lnTo>
                  <a:pt x="13225" y="1211"/>
                </a:lnTo>
                <a:lnTo>
                  <a:pt x="7743" y="800"/>
                </a:lnTo>
                <a:lnTo>
                  <a:pt x="0" y="0"/>
                </a:lnTo>
                <a:close/>
              </a:path>
              <a:path w="55879" h="3175">
                <a:moveTo>
                  <a:pt x="55600" y="0"/>
                </a:moveTo>
                <a:lnTo>
                  <a:pt x="53354" y="216"/>
                </a:lnTo>
                <a:lnTo>
                  <a:pt x="47297" y="692"/>
                </a:lnTo>
                <a:lnTo>
                  <a:pt x="38455" y="1168"/>
                </a:lnTo>
                <a:lnTo>
                  <a:pt x="27851" y="1384"/>
                </a:lnTo>
                <a:lnTo>
                  <a:pt x="55600" y="1384"/>
                </a:lnTo>
                <a:lnTo>
                  <a:pt x="55600" y="0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8930932" y="3444151"/>
            <a:ext cx="55880" cy="3175"/>
          </a:xfrm>
          <a:custGeom>
            <a:avLst/>
            <a:gdLst/>
            <a:ahLst/>
            <a:cxnLst/>
            <a:rect l="l" t="t" r="r" b="b"/>
            <a:pathLst>
              <a:path w="55879" h="3175">
                <a:moveTo>
                  <a:pt x="0" y="0"/>
                </a:moveTo>
                <a:lnTo>
                  <a:pt x="0" y="2781"/>
                </a:lnTo>
                <a:lnTo>
                  <a:pt x="55600" y="2781"/>
                </a:lnTo>
                <a:lnTo>
                  <a:pt x="55600" y="1384"/>
                </a:lnTo>
                <a:lnTo>
                  <a:pt x="27851" y="1384"/>
                </a:lnTo>
                <a:lnTo>
                  <a:pt x="19057" y="1362"/>
                </a:lnTo>
                <a:lnTo>
                  <a:pt x="13225" y="1211"/>
                </a:lnTo>
                <a:lnTo>
                  <a:pt x="7743" y="800"/>
                </a:lnTo>
                <a:lnTo>
                  <a:pt x="0" y="0"/>
                </a:lnTo>
                <a:close/>
              </a:path>
              <a:path w="55879" h="3175">
                <a:moveTo>
                  <a:pt x="55600" y="0"/>
                </a:moveTo>
                <a:lnTo>
                  <a:pt x="53354" y="216"/>
                </a:lnTo>
                <a:lnTo>
                  <a:pt x="47297" y="692"/>
                </a:lnTo>
                <a:lnTo>
                  <a:pt x="38455" y="1168"/>
                </a:lnTo>
                <a:lnTo>
                  <a:pt x="27851" y="1384"/>
                </a:lnTo>
                <a:lnTo>
                  <a:pt x="55600" y="1384"/>
                </a:lnTo>
                <a:lnTo>
                  <a:pt x="55600" y="0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8760917" y="3486277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453" y="0"/>
                </a:lnTo>
              </a:path>
            </a:pathLst>
          </a:custGeom>
          <a:ln w="3403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8899067" y="3486391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453" y="0"/>
                </a:lnTo>
              </a:path>
            </a:pathLst>
          </a:custGeom>
          <a:ln w="3632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9716871" y="3403765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038"/>
                </a:lnTo>
              </a:path>
            </a:pathLst>
          </a:custGeom>
          <a:ln w="10083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9710343" y="3402533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3042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9709937" y="3482003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855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9709086" y="3484473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9710280" y="3399034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86" y="0"/>
                </a:lnTo>
              </a:path>
            </a:pathLst>
          </a:custGeom>
          <a:ln w="4533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9710280" y="3392709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586" y="0"/>
                </a:lnTo>
              </a:path>
            </a:pathLst>
          </a:custGeom>
          <a:ln w="8115">
            <a:solidFill>
              <a:srgbClr val="F58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9702913" y="3385534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7683" y="0"/>
                </a:lnTo>
              </a:path>
            </a:pathLst>
          </a:custGeom>
          <a:ln w="6261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9796106" y="3338982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1074" y="19857"/>
                </a:moveTo>
                <a:lnTo>
                  <a:pt x="10198" y="21971"/>
                </a:lnTo>
                <a:lnTo>
                  <a:pt x="11125" y="21971"/>
                </a:lnTo>
                <a:lnTo>
                  <a:pt x="11074" y="19857"/>
                </a:lnTo>
                <a:close/>
              </a:path>
              <a:path w="11429" h="22225">
                <a:moveTo>
                  <a:pt x="2501" y="0"/>
                </a:moveTo>
                <a:lnTo>
                  <a:pt x="1777" y="876"/>
                </a:lnTo>
                <a:lnTo>
                  <a:pt x="1826" y="5397"/>
                </a:lnTo>
                <a:lnTo>
                  <a:pt x="1600" y="7531"/>
                </a:lnTo>
                <a:lnTo>
                  <a:pt x="711" y="8610"/>
                </a:lnTo>
                <a:lnTo>
                  <a:pt x="0" y="11785"/>
                </a:lnTo>
                <a:lnTo>
                  <a:pt x="1155" y="17322"/>
                </a:lnTo>
                <a:lnTo>
                  <a:pt x="1066" y="21348"/>
                </a:lnTo>
                <a:lnTo>
                  <a:pt x="5448" y="21704"/>
                </a:lnTo>
                <a:lnTo>
                  <a:pt x="4775" y="18757"/>
                </a:lnTo>
                <a:lnTo>
                  <a:pt x="11048" y="18757"/>
                </a:lnTo>
                <a:lnTo>
                  <a:pt x="10759" y="6667"/>
                </a:lnTo>
                <a:lnTo>
                  <a:pt x="4622" y="6667"/>
                </a:lnTo>
                <a:lnTo>
                  <a:pt x="4394" y="5397"/>
                </a:lnTo>
                <a:lnTo>
                  <a:pt x="4190" y="3035"/>
                </a:lnTo>
                <a:lnTo>
                  <a:pt x="5219" y="1333"/>
                </a:lnTo>
                <a:lnTo>
                  <a:pt x="4013" y="571"/>
                </a:lnTo>
                <a:lnTo>
                  <a:pt x="2501" y="0"/>
                </a:lnTo>
                <a:close/>
              </a:path>
              <a:path w="11429" h="22225">
                <a:moveTo>
                  <a:pt x="11048" y="18757"/>
                </a:moveTo>
                <a:lnTo>
                  <a:pt x="4775" y="18757"/>
                </a:lnTo>
                <a:lnTo>
                  <a:pt x="11071" y="19727"/>
                </a:lnTo>
                <a:lnTo>
                  <a:pt x="11048" y="18757"/>
                </a:lnTo>
                <a:close/>
              </a:path>
              <a:path w="11429" h="22225">
                <a:moveTo>
                  <a:pt x="10629" y="1219"/>
                </a:moveTo>
                <a:lnTo>
                  <a:pt x="5740" y="1549"/>
                </a:lnTo>
                <a:lnTo>
                  <a:pt x="5740" y="6248"/>
                </a:lnTo>
                <a:lnTo>
                  <a:pt x="4622" y="6667"/>
                </a:lnTo>
                <a:lnTo>
                  <a:pt x="10759" y="6667"/>
                </a:lnTo>
                <a:lnTo>
                  <a:pt x="10629" y="1219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9806152" y="3338982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0" y="1219"/>
                </a:moveTo>
                <a:lnTo>
                  <a:pt x="1066" y="21971"/>
                </a:lnTo>
                <a:lnTo>
                  <a:pt x="1993" y="21971"/>
                </a:lnTo>
                <a:lnTo>
                  <a:pt x="1066" y="19735"/>
                </a:lnTo>
                <a:lnTo>
                  <a:pt x="7416" y="18757"/>
                </a:lnTo>
                <a:lnTo>
                  <a:pt x="11067" y="18757"/>
                </a:lnTo>
                <a:lnTo>
                  <a:pt x="11036" y="17322"/>
                </a:lnTo>
                <a:lnTo>
                  <a:pt x="12192" y="11785"/>
                </a:lnTo>
                <a:lnTo>
                  <a:pt x="11480" y="8610"/>
                </a:lnTo>
                <a:lnTo>
                  <a:pt x="10591" y="7531"/>
                </a:lnTo>
                <a:lnTo>
                  <a:pt x="10504" y="6667"/>
                </a:lnTo>
                <a:lnTo>
                  <a:pt x="7569" y="6667"/>
                </a:lnTo>
                <a:lnTo>
                  <a:pt x="6451" y="6248"/>
                </a:lnTo>
                <a:lnTo>
                  <a:pt x="6451" y="1549"/>
                </a:lnTo>
                <a:lnTo>
                  <a:pt x="0" y="1219"/>
                </a:lnTo>
                <a:close/>
              </a:path>
              <a:path w="12700" h="22225">
                <a:moveTo>
                  <a:pt x="11067" y="18757"/>
                </a:moveTo>
                <a:lnTo>
                  <a:pt x="7416" y="18757"/>
                </a:lnTo>
                <a:lnTo>
                  <a:pt x="6743" y="21704"/>
                </a:lnTo>
                <a:lnTo>
                  <a:pt x="11125" y="21348"/>
                </a:lnTo>
                <a:lnTo>
                  <a:pt x="11067" y="18757"/>
                </a:lnTo>
                <a:close/>
              </a:path>
              <a:path w="12700" h="22225">
                <a:moveTo>
                  <a:pt x="9690" y="0"/>
                </a:moveTo>
                <a:lnTo>
                  <a:pt x="8178" y="571"/>
                </a:lnTo>
                <a:lnTo>
                  <a:pt x="6972" y="1333"/>
                </a:lnTo>
                <a:lnTo>
                  <a:pt x="8001" y="3035"/>
                </a:lnTo>
                <a:lnTo>
                  <a:pt x="7797" y="5397"/>
                </a:lnTo>
                <a:lnTo>
                  <a:pt x="7569" y="6667"/>
                </a:lnTo>
                <a:lnTo>
                  <a:pt x="10504" y="6667"/>
                </a:lnTo>
                <a:lnTo>
                  <a:pt x="10375" y="5397"/>
                </a:lnTo>
                <a:lnTo>
                  <a:pt x="10414" y="876"/>
                </a:lnTo>
                <a:lnTo>
                  <a:pt x="9690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9803498" y="3323132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4025" y="0"/>
                </a:moveTo>
                <a:lnTo>
                  <a:pt x="1155" y="0"/>
                </a:lnTo>
                <a:lnTo>
                  <a:pt x="0" y="1168"/>
                </a:lnTo>
                <a:lnTo>
                  <a:pt x="0" y="4038"/>
                </a:lnTo>
                <a:lnTo>
                  <a:pt x="1155" y="5206"/>
                </a:lnTo>
                <a:lnTo>
                  <a:pt x="4025" y="5206"/>
                </a:lnTo>
                <a:lnTo>
                  <a:pt x="5194" y="4038"/>
                </a:lnTo>
                <a:lnTo>
                  <a:pt x="5194" y="1168"/>
                </a:lnTo>
                <a:lnTo>
                  <a:pt x="4025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9805339" y="333279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68" y="0"/>
                </a:lnTo>
              </a:path>
            </a:pathLst>
          </a:custGeom>
          <a:ln w="11391">
            <a:solidFill>
              <a:srgbClr val="FED7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9802203" y="3335375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425" y="0"/>
                </a:moveTo>
                <a:lnTo>
                  <a:pt x="698" y="0"/>
                </a:lnTo>
                <a:lnTo>
                  <a:pt x="0" y="698"/>
                </a:lnTo>
                <a:lnTo>
                  <a:pt x="0" y="11429"/>
                </a:lnTo>
                <a:lnTo>
                  <a:pt x="698" y="12128"/>
                </a:lnTo>
                <a:lnTo>
                  <a:pt x="2425" y="12128"/>
                </a:lnTo>
                <a:lnTo>
                  <a:pt x="3124" y="11429"/>
                </a:lnTo>
                <a:lnTo>
                  <a:pt x="3124" y="698"/>
                </a:lnTo>
                <a:lnTo>
                  <a:pt x="2425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9809111" y="3335375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2425" y="0"/>
                </a:moveTo>
                <a:lnTo>
                  <a:pt x="698" y="0"/>
                </a:lnTo>
                <a:lnTo>
                  <a:pt x="0" y="698"/>
                </a:lnTo>
                <a:lnTo>
                  <a:pt x="0" y="11429"/>
                </a:lnTo>
                <a:lnTo>
                  <a:pt x="698" y="12128"/>
                </a:lnTo>
                <a:lnTo>
                  <a:pt x="2425" y="12128"/>
                </a:lnTo>
                <a:lnTo>
                  <a:pt x="3124" y="11429"/>
                </a:lnTo>
                <a:lnTo>
                  <a:pt x="3124" y="698"/>
                </a:lnTo>
                <a:lnTo>
                  <a:pt x="2425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9802939" y="3332098"/>
            <a:ext cx="8255" cy="15240"/>
          </a:xfrm>
          <a:custGeom>
            <a:avLst/>
            <a:gdLst/>
            <a:ahLst/>
            <a:cxnLst/>
            <a:rect l="l" t="t" r="r" b="b"/>
            <a:pathLst>
              <a:path w="8254" h="15239">
                <a:moveTo>
                  <a:pt x="3911" y="0"/>
                </a:moveTo>
                <a:lnTo>
                  <a:pt x="3149" y="1181"/>
                </a:lnTo>
                <a:lnTo>
                  <a:pt x="2741" y="1181"/>
                </a:lnTo>
                <a:lnTo>
                  <a:pt x="2616" y="4152"/>
                </a:lnTo>
                <a:lnTo>
                  <a:pt x="1981" y="4953"/>
                </a:lnTo>
                <a:lnTo>
                  <a:pt x="0" y="14071"/>
                </a:lnTo>
                <a:lnTo>
                  <a:pt x="8001" y="14503"/>
                </a:lnTo>
                <a:lnTo>
                  <a:pt x="8128" y="14630"/>
                </a:lnTo>
                <a:lnTo>
                  <a:pt x="6575" y="6616"/>
                </a:lnTo>
                <a:lnTo>
                  <a:pt x="5740" y="6616"/>
                </a:lnTo>
                <a:lnTo>
                  <a:pt x="5118" y="5803"/>
                </a:lnTo>
                <a:lnTo>
                  <a:pt x="5537" y="3911"/>
                </a:lnTo>
                <a:lnTo>
                  <a:pt x="5715" y="2882"/>
                </a:lnTo>
                <a:lnTo>
                  <a:pt x="6324" y="1384"/>
                </a:lnTo>
                <a:lnTo>
                  <a:pt x="5970" y="1181"/>
                </a:lnTo>
                <a:lnTo>
                  <a:pt x="3149" y="1181"/>
                </a:lnTo>
                <a:lnTo>
                  <a:pt x="2743" y="1143"/>
                </a:lnTo>
                <a:lnTo>
                  <a:pt x="5903" y="1143"/>
                </a:lnTo>
                <a:lnTo>
                  <a:pt x="3911" y="0"/>
                </a:lnTo>
                <a:close/>
              </a:path>
              <a:path w="8254" h="15239">
                <a:moveTo>
                  <a:pt x="6184" y="4597"/>
                </a:moveTo>
                <a:lnTo>
                  <a:pt x="6146" y="6210"/>
                </a:lnTo>
                <a:lnTo>
                  <a:pt x="5740" y="6616"/>
                </a:lnTo>
                <a:lnTo>
                  <a:pt x="6575" y="6616"/>
                </a:lnTo>
                <a:lnTo>
                  <a:pt x="6184" y="4597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9823843" y="3350183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6050" y="3289"/>
                </a:moveTo>
                <a:lnTo>
                  <a:pt x="4457" y="3289"/>
                </a:lnTo>
                <a:lnTo>
                  <a:pt x="4292" y="6045"/>
                </a:lnTo>
                <a:lnTo>
                  <a:pt x="3276" y="8115"/>
                </a:lnTo>
                <a:lnTo>
                  <a:pt x="4152" y="8991"/>
                </a:lnTo>
                <a:lnTo>
                  <a:pt x="5499" y="7912"/>
                </a:lnTo>
                <a:lnTo>
                  <a:pt x="5947" y="3860"/>
                </a:lnTo>
                <a:lnTo>
                  <a:pt x="6050" y="3289"/>
                </a:lnTo>
                <a:close/>
              </a:path>
              <a:path w="6350" h="9525">
                <a:moveTo>
                  <a:pt x="241" y="0"/>
                </a:moveTo>
                <a:lnTo>
                  <a:pt x="0" y="2527"/>
                </a:lnTo>
                <a:lnTo>
                  <a:pt x="2044" y="3860"/>
                </a:lnTo>
                <a:lnTo>
                  <a:pt x="4457" y="3289"/>
                </a:lnTo>
                <a:lnTo>
                  <a:pt x="6050" y="3289"/>
                </a:lnTo>
                <a:lnTo>
                  <a:pt x="6235" y="2425"/>
                </a:lnTo>
                <a:lnTo>
                  <a:pt x="2616" y="406"/>
                </a:lnTo>
                <a:lnTo>
                  <a:pt x="241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9820249" y="3337979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60">
                <a:moveTo>
                  <a:pt x="0" y="9245"/>
                </a:moveTo>
                <a:lnTo>
                  <a:pt x="190" y="20650"/>
                </a:lnTo>
                <a:lnTo>
                  <a:pt x="304" y="22707"/>
                </a:lnTo>
                <a:lnTo>
                  <a:pt x="2044" y="22707"/>
                </a:lnTo>
                <a:lnTo>
                  <a:pt x="2044" y="16230"/>
                </a:lnTo>
                <a:lnTo>
                  <a:pt x="4152" y="16040"/>
                </a:lnTo>
                <a:lnTo>
                  <a:pt x="6095" y="16040"/>
                </a:lnTo>
                <a:lnTo>
                  <a:pt x="8216" y="14325"/>
                </a:lnTo>
                <a:lnTo>
                  <a:pt x="9829" y="13538"/>
                </a:lnTo>
                <a:lnTo>
                  <a:pt x="9283" y="10794"/>
                </a:lnTo>
                <a:lnTo>
                  <a:pt x="8969" y="9829"/>
                </a:lnTo>
                <a:lnTo>
                  <a:pt x="2324" y="9829"/>
                </a:lnTo>
                <a:lnTo>
                  <a:pt x="0" y="9245"/>
                </a:lnTo>
                <a:close/>
              </a:path>
              <a:path w="11429" h="22860">
                <a:moveTo>
                  <a:pt x="3035" y="18808"/>
                </a:moveTo>
                <a:lnTo>
                  <a:pt x="2095" y="19303"/>
                </a:lnTo>
                <a:lnTo>
                  <a:pt x="3708" y="22174"/>
                </a:lnTo>
                <a:lnTo>
                  <a:pt x="4241" y="22707"/>
                </a:lnTo>
                <a:lnTo>
                  <a:pt x="6477" y="22707"/>
                </a:lnTo>
                <a:lnTo>
                  <a:pt x="6413" y="21666"/>
                </a:lnTo>
                <a:lnTo>
                  <a:pt x="6057" y="21170"/>
                </a:lnTo>
                <a:lnTo>
                  <a:pt x="4889" y="20650"/>
                </a:lnTo>
                <a:lnTo>
                  <a:pt x="4191" y="20129"/>
                </a:lnTo>
                <a:lnTo>
                  <a:pt x="4909" y="19176"/>
                </a:lnTo>
                <a:lnTo>
                  <a:pt x="4064" y="19176"/>
                </a:lnTo>
                <a:lnTo>
                  <a:pt x="3035" y="18808"/>
                </a:lnTo>
                <a:close/>
              </a:path>
              <a:path w="11429" h="22860">
                <a:moveTo>
                  <a:pt x="6095" y="16040"/>
                </a:moveTo>
                <a:lnTo>
                  <a:pt x="4152" y="16040"/>
                </a:lnTo>
                <a:lnTo>
                  <a:pt x="4064" y="19176"/>
                </a:lnTo>
                <a:lnTo>
                  <a:pt x="4909" y="19176"/>
                </a:lnTo>
                <a:lnTo>
                  <a:pt x="5753" y="18059"/>
                </a:lnTo>
                <a:lnTo>
                  <a:pt x="6299" y="17564"/>
                </a:lnTo>
                <a:lnTo>
                  <a:pt x="6057" y="16230"/>
                </a:lnTo>
                <a:lnTo>
                  <a:pt x="6095" y="16040"/>
                </a:lnTo>
                <a:close/>
              </a:path>
              <a:path w="11429" h="22860">
                <a:moveTo>
                  <a:pt x="6388" y="0"/>
                </a:moveTo>
                <a:lnTo>
                  <a:pt x="4953" y="7238"/>
                </a:lnTo>
                <a:lnTo>
                  <a:pt x="4724" y="8851"/>
                </a:lnTo>
                <a:lnTo>
                  <a:pt x="2324" y="9829"/>
                </a:lnTo>
                <a:lnTo>
                  <a:pt x="8969" y="9829"/>
                </a:lnTo>
                <a:lnTo>
                  <a:pt x="8808" y="9334"/>
                </a:lnTo>
                <a:lnTo>
                  <a:pt x="7810" y="9334"/>
                </a:lnTo>
                <a:lnTo>
                  <a:pt x="8763" y="7124"/>
                </a:lnTo>
                <a:lnTo>
                  <a:pt x="10198" y="6946"/>
                </a:lnTo>
                <a:lnTo>
                  <a:pt x="10388" y="4635"/>
                </a:lnTo>
                <a:lnTo>
                  <a:pt x="11099" y="4114"/>
                </a:lnTo>
                <a:lnTo>
                  <a:pt x="10045" y="2590"/>
                </a:lnTo>
                <a:lnTo>
                  <a:pt x="6388" y="0"/>
                </a:lnTo>
                <a:close/>
              </a:path>
              <a:path w="11429" h="22860">
                <a:moveTo>
                  <a:pt x="8775" y="9232"/>
                </a:moveTo>
                <a:lnTo>
                  <a:pt x="7810" y="9334"/>
                </a:lnTo>
                <a:lnTo>
                  <a:pt x="8808" y="9334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9828365" y="3339210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1142" y="0"/>
                </a:moveTo>
                <a:lnTo>
                  <a:pt x="139" y="787"/>
                </a:lnTo>
                <a:lnTo>
                  <a:pt x="0" y="1562"/>
                </a:lnTo>
                <a:lnTo>
                  <a:pt x="2108" y="2082"/>
                </a:lnTo>
                <a:lnTo>
                  <a:pt x="2260" y="1993"/>
                </a:lnTo>
                <a:lnTo>
                  <a:pt x="2491" y="1117"/>
                </a:lnTo>
                <a:lnTo>
                  <a:pt x="1371" y="1117"/>
                </a:lnTo>
                <a:lnTo>
                  <a:pt x="1346" y="101"/>
                </a:lnTo>
                <a:lnTo>
                  <a:pt x="1142" y="0"/>
                </a:lnTo>
                <a:close/>
              </a:path>
              <a:path w="3175" h="2539">
                <a:moveTo>
                  <a:pt x="2603" y="571"/>
                </a:moveTo>
                <a:lnTo>
                  <a:pt x="1371" y="1117"/>
                </a:lnTo>
                <a:lnTo>
                  <a:pt x="2491" y="1117"/>
                </a:lnTo>
                <a:lnTo>
                  <a:pt x="2603" y="571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9815665" y="3348393"/>
            <a:ext cx="6350" cy="12700"/>
          </a:xfrm>
          <a:custGeom>
            <a:avLst/>
            <a:gdLst/>
            <a:ahLst/>
            <a:cxnLst/>
            <a:rect l="l" t="t" r="r" b="b"/>
            <a:pathLst>
              <a:path w="6350" h="12700">
                <a:moveTo>
                  <a:pt x="5676" y="0"/>
                </a:moveTo>
                <a:lnTo>
                  <a:pt x="0" y="6794"/>
                </a:lnTo>
                <a:lnTo>
                  <a:pt x="0" y="12293"/>
                </a:lnTo>
                <a:lnTo>
                  <a:pt x="5892" y="12293"/>
                </a:lnTo>
                <a:lnTo>
                  <a:pt x="5676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9784371" y="3350183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5994" y="0"/>
                </a:moveTo>
                <a:lnTo>
                  <a:pt x="3619" y="406"/>
                </a:lnTo>
                <a:lnTo>
                  <a:pt x="0" y="2425"/>
                </a:lnTo>
                <a:lnTo>
                  <a:pt x="287" y="3860"/>
                </a:lnTo>
                <a:lnTo>
                  <a:pt x="736" y="7912"/>
                </a:lnTo>
                <a:lnTo>
                  <a:pt x="2082" y="8991"/>
                </a:lnTo>
                <a:lnTo>
                  <a:pt x="2946" y="8115"/>
                </a:lnTo>
                <a:lnTo>
                  <a:pt x="1943" y="6045"/>
                </a:lnTo>
                <a:lnTo>
                  <a:pt x="1778" y="3289"/>
                </a:lnTo>
                <a:lnTo>
                  <a:pt x="5067" y="3289"/>
                </a:lnTo>
                <a:lnTo>
                  <a:pt x="6235" y="2527"/>
                </a:lnTo>
                <a:lnTo>
                  <a:pt x="5994" y="0"/>
                </a:lnTo>
                <a:close/>
              </a:path>
              <a:path w="6350" h="9525">
                <a:moveTo>
                  <a:pt x="5067" y="3289"/>
                </a:moveTo>
                <a:lnTo>
                  <a:pt x="1778" y="3289"/>
                </a:lnTo>
                <a:lnTo>
                  <a:pt x="4191" y="3860"/>
                </a:lnTo>
                <a:lnTo>
                  <a:pt x="5067" y="3289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9783102" y="3337979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60">
                <a:moveTo>
                  <a:pt x="2324" y="9232"/>
                </a:moveTo>
                <a:lnTo>
                  <a:pt x="1803" y="10794"/>
                </a:lnTo>
                <a:lnTo>
                  <a:pt x="1269" y="13538"/>
                </a:lnTo>
                <a:lnTo>
                  <a:pt x="2882" y="14325"/>
                </a:lnTo>
                <a:lnTo>
                  <a:pt x="5004" y="16040"/>
                </a:lnTo>
                <a:lnTo>
                  <a:pt x="5042" y="16230"/>
                </a:lnTo>
                <a:lnTo>
                  <a:pt x="4800" y="17564"/>
                </a:lnTo>
                <a:lnTo>
                  <a:pt x="5333" y="18059"/>
                </a:lnTo>
                <a:lnTo>
                  <a:pt x="6908" y="20129"/>
                </a:lnTo>
                <a:lnTo>
                  <a:pt x="6210" y="20650"/>
                </a:lnTo>
                <a:lnTo>
                  <a:pt x="5041" y="21170"/>
                </a:lnTo>
                <a:lnTo>
                  <a:pt x="4686" y="21666"/>
                </a:lnTo>
                <a:lnTo>
                  <a:pt x="4622" y="22707"/>
                </a:lnTo>
                <a:lnTo>
                  <a:pt x="6857" y="22707"/>
                </a:lnTo>
                <a:lnTo>
                  <a:pt x="7391" y="22174"/>
                </a:lnTo>
                <a:lnTo>
                  <a:pt x="9004" y="19303"/>
                </a:lnTo>
                <a:lnTo>
                  <a:pt x="8763" y="19176"/>
                </a:lnTo>
                <a:lnTo>
                  <a:pt x="7035" y="19176"/>
                </a:lnTo>
                <a:lnTo>
                  <a:pt x="6946" y="16040"/>
                </a:lnTo>
                <a:lnTo>
                  <a:pt x="10991" y="16040"/>
                </a:lnTo>
                <a:lnTo>
                  <a:pt x="11090" y="9829"/>
                </a:lnTo>
                <a:lnTo>
                  <a:pt x="8775" y="9829"/>
                </a:lnTo>
                <a:lnTo>
                  <a:pt x="7553" y="9334"/>
                </a:lnTo>
                <a:lnTo>
                  <a:pt x="3289" y="9334"/>
                </a:lnTo>
                <a:lnTo>
                  <a:pt x="2324" y="9232"/>
                </a:lnTo>
                <a:close/>
              </a:path>
              <a:path w="11429" h="22860">
                <a:moveTo>
                  <a:pt x="10991" y="16040"/>
                </a:moveTo>
                <a:lnTo>
                  <a:pt x="6946" y="16040"/>
                </a:lnTo>
                <a:lnTo>
                  <a:pt x="9042" y="16230"/>
                </a:lnTo>
                <a:lnTo>
                  <a:pt x="9042" y="22707"/>
                </a:lnTo>
                <a:lnTo>
                  <a:pt x="10794" y="22707"/>
                </a:lnTo>
                <a:lnTo>
                  <a:pt x="10909" y="20650"/>
                </a:lnTo>
                <a:lnTo>
                  <a:pt x="10991" y="16040"/>
                </a:lnTo>
                <a:close/>
              </a:path>
              <a:path w="11429" h="22860">
                <a:moveTo>
                  <a:pt x="8064" y="18808"/>
                </a:moveTo>
                <a:lnTo>
                  <a:pt x="7035" y="19176"/>
                </a:lnTo>
                <a:lnTo>
                  <a:pt x="8763" y="19176"/>
                </a:lnTo>
                <a:lnTo>
                  <a:pt x="8064" y="18808"/>
                </a:lnTo>
                <a:close/>
              </a:path>
              <a:path w="11429" h="22860">
                <a:moveTo>
                  <a:pt x="11099" y="9245"/>
                </a:moveTo>
                <a:lnTo>
                  <a:pt x="8775" y="9829"/>
                </a:lnTo>
                <a:lnTo>
                  <a:pt x="11090" y="9829"/>
                </a:lnTo>
                <a:lnTo>
                  <a:pt x="11099" y="9245"/>
                </a:lnTo>
                <a:close/>
              </a:path>
              <a:path w="11429" h="22860">
                <a:moveTo>
                  <a:pt x="4711" y="0"/>
                </a:moveTo>
                <a:lnTo>
                  <a:pt x="1054" y="2590"/>
                </a:lnTo>
                <a:lnTo>
                  <a:pt x="0" y="4114"/>
                </a:lnTo>
                <a:lnTo>
                  <a:pt x="698" y="4635"/>
                </a:lnTo>
                <a:lnTo>
                  <a:pt x="901" y="6946"/>
                </a:lnTo>
                <a:lnTo>
                  <a:pt x="2336" y="7124"/>
                </a:lnTo>
                <a:lnTo>
                  <a:pt x="3289" y="9334"/>
                </a:lnTo>
                <a:lnTo>
                  <a:pt x="7553" y="9334"/>
                </a:lnTo>
                <a:lnTo>
                  <a:pt x="6362" y="8851"/>
                </a:lnTo>
                <a:lnTo>
                  <a:pt x="6146" y="7238"/>
                </a:lnTo>
                <a:lnTo>
                  <a:pt x="4711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9783483" y="3339185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0" y="660"/>
                </a:moveTo>
                <a:lnTo>
                  <a:pt x="368" y="2133"/>
                </a:lnTo>
                <a:lnTo>
                  <a:pt x="2603" y="1587"/>
                </a:lnTo>
                <a:lnTo>
                  <a:pt x="2518" y="1117"/>
                </a:lnTo>
                <a:lnTo>
                  <a:pt x="1257" y="1117"/>
                </a:lnTo>
                <a:lnTo>
                  <a:pt x="419" y="723"/>
                </a:lnTo>
                <a:lnTo>
                  <a:pt x="0" y="660"/>
                </a:lnTo>
                <a:close/>
              </a:path>
              <a:path w="3175" h="2539">
                <a:moveTo>
                  <a:pt x="1422" y="0"/>
                </a:moveTo>
                <a:lnTo>
                  <a:pt x="1257" y="76"/>
                </a:lnTo>
                <a:lnTo>
                  <a:pt x="1257" y="1117"/>
                </a:lnTo>
                <a:lnTo>
                  <a:pt x="2518" y="1117"/>
                </a:lnTo>
                <a:lnTo>
                  <a:pt x="2463" y="812"/>
                </a:lnTo>
                <a:lnTo>
                  <a:pt x="1422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9792881" y="3348393"/>
            <a:ext cx="6350" cy="12700"/>
          </a:xfrm>
          <a:custGeom>
            <a:avLst/>
            <a:gdLst/>
            <a:ahLst/>
            <a:cxnLst/>
            <a:rect l="l" t="t" r="r" b="b"/>
            <a:pathLst>
              <a:path w="6350" h="12700">
                <a:moveTo>
                  <a:pt x="228" y="0"/>
                </a:moveTo>
                <a:lnTo>
                  <a:pt x="0" y="12293"/>
                </a:lnTo>
                <a:lnTo>
                  <a:pt x="5905" y="12293"/>
                </a:lnTo>
                <a:lnTo>
                  <a:pt x="5905" y="6794"/>
                </a:lnTo>
                <a:lnTo>
                  <a:pt x="228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9798596" y="335725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59" y="0"/>
                </a:lnTo>
              </a:path>
            </a:pathLst>
          </a:custGeom>
          <a:ln w="6362">
            <a:solidFill>
              <a:srgbClr val="FED7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9804437" y="3317290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6451" y="0"/>
                </a:moveTo>
                <a:lnTo>
                  <a:pt x="3352" y="723"/>
                </a:lnTo>
                <a:lnTo>
                  <a:pt x="1727" y="4838"/>
                </a:lnTo>
                <a:lnTo>
                  <a:pt x="0" y="7835"/>
                </a:lnTo>
                <a:lnTo>
                  <a:pt x="5257" y="4533"/>
                </a:lnTo>
                <a:lnTo>
                  <a:pt x="7264" y="1689"/>
                </a:lnTo>
                <a:lnTo>
                  <a:pt x="6451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9800145" y="3317290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812" y="0"/>
                </a:moveTo>
                <a:lnTo>
                  <a:pt x="0" y="1689"/>
                </a:lnTo>
                <a:lnTo>
                  <a:pt x="2006" y="4533"/>
                </a:lnTo>
                <a:lnTo>
                  <a:pt x="7264" y="7835"/>
                </a:lnTo>
                <a:lnTo>
                  <a:pt x="5537" y="4838"/>
                </a:lnTo>
                <a:lnTo>
                  <a:pt x="3924" y="723"/>
                </a:lnTo>
                <a:lnTo>
                  <a:pt x="812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9805086" y="3321468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219" y="0"/>
                </a:moveTo>
                <a:lnTo>
                  <a:pt x="355" y="0"/>
                </a:lnTo>
                <a:lnTo>
                  <a:pt x="0" y="355"/>
                </a:lnTo>
                <a:lnTo>
                  <a:pt x="0" y="2565"/>
                </a:lnTo>
                <a:lnTo>
                  <a:pt x="355" y="2921"/>
                </a:lnTo>
                <a:lnTo>
                  <a:pt x="1219" y="2921"/>
                </a:lnTo>
                <a:lnTo>
                  <a:pt x="1574" y="2565"/>
                </a:lnTo>
                <a:lnTo>
                  <a:pt x="1574" y="355"/>
                </a:lnTo>
                <a:lnTo>
                  <a:pt x="1219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9805479" y="3319995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685" y="0"/>
                </a:moveTo>
                <a:lnTo>
                  <a:pt x="203" y="0"/>
                </a:lnTo>
                <a:lnTo>
                  <a:pt x="0" y="406"/>
                </a:lnTo>
                <a:lnTo>
                  <a:pt x="0" y="1384"/>
                </a:lnTo>
                <a:lnTo>
                  <a:pt x="203" y="1777"/>
                </a:lnTo>
                <a:lnTo>
                  <a:pt x="685" y="1777"/>
                </a:lnTo>
                <a:lnTo>
                  <a:pt x="889" y="1384"/>
                </a:lnTo>
                <a:lnTo>
                  <a:pt x="889" y="406"/>
                </a:lnTo>
                <a:lnTo>
                  <a:pt x="685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9712807" y="3375342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>
                <a:moveTo>
                  <a:pt x="0" y="0"/>
                </a:moveTo>
                <a:lnTo>
                  <a:pt x="66967" y="0"/>
                </a:lnTo>
              </a:path>
            </a:pathLst>
          </a:custGeom>
          <a:ln w="14122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9827793" y="3375342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698" y="0"/>
                </a:lnTo>
              </a:path>
            </a:pathLst>
          </a:custGeom>
          <a:ln w="14122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9723755" y="3366312"/>
            <a:ext cx="70485" cy="13970"/>
          </a:xfrm>
          <a:custGeom>
            <a:avLst/>
            <a:gdLst/>
            <a:ahLst/>
            <a:cxnLst/>
            <a:rect l="l" t="t" r="r" b="b"/>
            <a:pathLst>
              <a:path w="70484" h="13970">
                <a:moveTo>
                  <a:pt x="59728" y="0"/>
                </a:moveTo>
                <a:lnTo>
                  <a:pt x="0" y="13677"/>
                </a:lnTo>
                <a:lnTo>
                  <a:pt x="70078" y="13677"/>
                </a:lnTo>
                <a:lnTo>
                  <a:pt x="59728" y="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9820275" y="3366312"/>
            <a:ext cx="70485" cy="13970"/>
          </a:xfrm>
          <a:custGeom>
            <a:avLst/>
            <a:gdLst/>
            <a:ahLst/>
            <a:cxnLst/>
            <a:rect l="l" t="t" r="r" b="b"/>
            <a:pathLst>
              <a:path w="70484" h="13970">
                <a:moveTo>
                  <a:pt x="10337" y="0"/>
                </a:moveTo>
                <a:lnTo>
                  <a:pt x="0" y="13677"/>
                </a:lnTo>
                <a:lnTo>
                  <a:pt x="70078" y="13677"/>
                </a:lnTo>
                <a:lnTo>
                  <a:pt x="10337" y="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9709670" y="3366795"/>
            <a:ext cx="194945" cy="0"/>
          </a:xfrm>
          <a:custGeom>
            <a:avLst/>
            <a:gdLst/>
            <a:ahLst/>
            <a:cxnLst/>
            <a:rect l="l" t="t" r="r" b="b"/>
            <a:pathLst>
              <a:path w="194945">
                <a:moveTo>
                  <a:pt x="0" y="0"/>
                </a:moveTo>
                <a:lnTo>
                  <a:pt x="194957" y="0"/>
                </a:lnTo>
              </a:path>
            </a:pathLst>
          </a:custGeom>
          <a:ln w="317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9779952" y="3361918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21" y="0"/>
                </a:lnTo>
              </a:path>
            </a:pathLst>
          </a:custGeom>
          <a:ln w="3200">
            <a:solidFill>
              <a:srgbClr val="F58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9777069" y="3364922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286" y="0"/>
                </a:lnTo>
              </a:path>
            </a:pathLst>
          </a:custGeom>
          <a:ln w="3517">
            <a:solidFill>
              <a:srgbClr val="F58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9780257" y="3372885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898" y="0"/>
                </a:lnTo>
              </a:path>
            </a:pathLst>
          </a:custGeom>
          <a:ln w="15684">
            <a:solidFill>
              <a:srgbClr val="F58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9710280" y="3381000"/>
            <a:ext cx="194310" cy="0"/>
          </a:xfrm>
          <a:custGeom>
            <a:avLst/>
            <a:gdLst/>
            <a:ahLst/>
            <a:cxnLst/>
            <a:rect l="l" t="t" r="r" b="b"/>
            <a:pathLst>
              <a:path w="194309">
                <a:moveTo>
                  <a:pt x="0" y="0"/>
                </a:moveTo>
                <a:lnTo>
                  <a:pt x="193725" y="0"/>
                </a:lnTo>
              </a:path>
            </a:pathLst>
          </a:custGeom>
          <a:ln w="4000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9705530" y="3387172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136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9749358" y="3403765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038"/>
                </a:lnTo>
              </a:path>
            </a:pathLst>
          </a:custGeom>
          <a:ln w="10083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9742830" y="3402533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3042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9742423" y="3482003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855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9741572" y="3484473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9782676" y="3403765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038"/>
                </a:lnTo>
              </a:path>
            </a:pathLst>
          </a:custGeom>
          <a:ln w="10096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9776155" y="3402533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3042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9775749" y="3482003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843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9774885" y="3484473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9831546" y="3403765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038"/>
                </a:lnTo>
              </a:path>
            </a:pathLst>
          </a:custGeom>
          <a:ln w="10096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9825025" y="3402533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3042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9824618" y="3482003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855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9823767" y="3484473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9864032" y="3403765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038"/>
                </a:lnTo>
              </a:path>
            </a:pathLst>
          </a:custGeom>
          <a:ln w="10096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9857511" y="3402533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3042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9857105" y="3482003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855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9856254" y="3484473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9897344" y="3403765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038"/>
                </a:lnTo>
              </a:path>
            </a:pathLst>
          </a:custGeom>
          <a:ln w="10096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9890836" y="3402533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3042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9890429" y="3482003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855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9889566" y="3484473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557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10015905" y="3317963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812"/>
                </a:lnTo>
              </a:path>
            </a:pathLst>
          </a:custGeom>
          <a:ln w="16967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10000818" y="3443236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175" y="0"/>
                </a:lnTo>
              </a:path>
            </a:pathLst>
          </a:custGeom>
          <a:ln w="23977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9986568" y="3428974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674" y="0"/>
                </a:lnTo>
              </a:path>
            </a:pathLst>
          </a:custGeom>
          <a:ln w="3175">
            <a:solidFill>
              <a:srgbClr val="FED7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9999509" y="3265423"/>
            <a:ext cx="19685" cy="31115"/>
          </a:xfrm>
          <a:custGeom>
            <a:avLst/>
            <a:gdLst/>
            <a:ahLst/>
            <a:cxnLst/>
            <a:rect l="l" t="t" r="r" b="b"/>
            <a:pathLst>
              <a:path w="19684" h="31114">
                <a:moveTo>
                  <a:pt x="19135" y="18262"/>
                </a:moveTo>
                <a:lnTo>
                  <a:pt x="12026" y="18262"/>
                </a:lnTo>
                <a:lnTo>
                  <a:pt x="9639" y="25501"/>
                </a:lnTo>
                <a:lnTo>
                  <a:pt x="5727" y="28701"/>
                </a:lnTo>
                <a:lnTo>
                  <a:pt x="12179" y="30581"/>
                </a:lnTo>
                <a:lnTo>
                  <a:pt x="15836" y="30378"/>
                </a:lnTo>
                <a:lnTo>
                  <a:pt x="17716" y="30200"/>
                </a:lnTo>
                <a:lnTo>
                  <a:pt x="19570" y="29895"/>
                </a:lnTo>
                <a:lnTo>
                  <a:pt x="18453" y="25412"/>
                </a:lnTo>
                <a:lnTo>
                  <a:pt x="18973" y="20713"/>
                </a:lnTo>
                <a:lnTo>
                  <a:pt x="19135" y="18262"/>
                </a:lnTo>
                <a:close/>
              </a:path>
              <a:path w="19684" h="31114">
                <a:moveTo>
                  <a:pt x="16152" y="7759"/>
                </a:moveTo>
                <a:lnTo>
                  <a:pt x="14198" y="7759"/>
                </a:lnTo>
                <a:lnTo>
                  <a:pt x="12103" y="14935"/>
                </a:lnTo>
                <a:lnTo>
                  <a:pt x="9283" y="19291"/>
                </a:lnTo>
                <a:lnTo>
                  <a:pt x="12026" y="18262"/>
                </a:lnTo>
                <a:lnTo>
                  <a:pt x="19135" y="18262"/>
                </a:lnTo>
                <a:lnTo>
                  <a:pt x="19278" y="16090"/>
                </a:lnTo>
                <a:lnTo>
                  <a:pt x="19469" y="15290"/>
                </a:lnTo>
                <a:lnTo>
                  <a:pt x="16152" y="7759"/>
                </a:lnTo>
                <a:close/>
              </a:path>
              <a:path w="19684" h="31114">
                <a:moveTo>
                  <a:pt x="0" y="584"/>
                </a:moveTo>
                <a:lnTo>
                  <a:pt x="7543" y="8127"/>
                </a:lnTo>
                <a:lnTo>
                  <a:pt x="14198" y="7759"/>
                </a:lnTo>
                <a:lnTo>
                  <a:pt x="16152" y="7759"/>
                </a:lnTo>
                <a:lnTo>
                  <a:pt x="14782" y="4648"/>
                </a:lnTo>
                <a:lnTo>
                  <a:pt x="12611" y="3632"/>
                </a:lnTo>
                <a:lnTo>
                  <a:pt x="12167" y="876"/>
                </a:lnTo>
                <a:lnTo>
                  <a:pt x="4864" y="876"/>
                </a:lnTo>
                <a:lnTo>
                  <a:pt x="0" y="584"/>
                </a:lnTo>
                <a:close/>
              </a:path>
              <a:path w="19684" h="31114">
                <a:moveTo>
                  <a:pt x="12026" y="0"/>
                </a:moveTo>
                <a:lnTo>
                  <a:pt x="4864" y="876"/>
                </a:lnTo>
                <a:lnTo>
                  <a:pt x="12167" y="876"/>
                </a:lnTo>
                <a:lnTo>
                  <a:pt x="12026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10012718" y="3265423"/>
            <a:ext cx="19685" cy="31115"/>
          </a:xfrm>
          <a:custGeom>
            <a:avLst/>
            <a:gdLst/>
            <a:ahLst/>
            <a:cxnLst/>
            <a:rect l="l" t="t" r="r" b="b"/>
            <a:pathLst>
              <a:path w="19684" h="31114">
                <a:moveTo>
                  <a:pt x="7543" y="0"/>
                </a:moveTo>
                <a:lnTo>
                  <a:pt x="6972" y="3632"/>
                </a:lnTo>
                <a:lnTo>
                  <a:pt x="4787" y="4648"/>
                </a:lnTo>
                <a:lnTo>
                  <a:pt x="114" y="15290"/>
                </a:lnTo>
                <a:lnTo>
                  <a:pt x="304" y="16090"/>
                </a:lnTo>
                <a:lnTo>
                  <a:pt x="596" y="20713"/>
                </a:lnTo>
                <a:lnTo>
                  <a:pt x="1130" y="25412"/>
                </a:lnTo>
                <a:lnTo>
                  <a:pt x="0" y="29895"/>
                </a:lnTo>
                <a:lnTo>
                  <a:pt x="1866" y="30200"/>
                </a:lnTo>
                <a:lnTo>
                  <a:pt x="3746" y="30378"/>
                </a:lnTo>
                <a:lnTo>
                  <a:pt x="7404" y="30581"/>
                </a:lnTo>
                <a:lnTo>
                  <a:pt x="13855" y="28701"/>
                </a:lnTo>
                <a:lnTo>
                  <a:pt x="9944" y="25501"/>
                </a:lnTo>
                <a:lnTo>
                  <a:pt x="7543" y="18262"/>
                </a:lnTo>
                <a:lnTo>
                  <a:pt x="9633" y="18262"/>
                </a:lnTo>
                <a:lnTo>
                  <a:pt x="7480" y="14935"/>
                </a:lnTo>
                <a:lnTo>
                  <a:pt x="5372" y="7759"/>
                </a:lnTo>
                <a:lnTo>
                  <a:pt x="12407" y="7759"/>
                </a:lnTo>
                <a:lnTo>
                  <a:pt x="19279" y="876"/>
                </a:lnTo>
                <a:lnTo>
                  <a:pt x="14719" y="876"/>
                </a:lnTo>
                <a:lnTo>
                  <a:pt x="7543" y="0"/>
                </a:lnTo>
                <a:close/>
              </a:path>
              <a:path w="19684" h="31114">
                <a:moveTo>
                  <a:pt x="9633" y="18262"/>
                </a:moveTo>
                <a:lnTo>
                  <a:pt x="7543" y="18262"/>
                </a:lnTo>
                <a:lnTo>
                  <a:pt x="10299" y="19291"/>
                </a:lnTo>
                <a:lnTo>
                  <a:pt x="9633" y="18262"/>
                </a:lnTo>
                <a:close/>
              </a:path>
              <a:path w="19684" h="31114">
                <a:moveTo>
                  <a:pt x="12407" y="7759"/>
                </a:moveTo>
                <a:lnTo>
                  <a:pt x="5372" y="7759"/>
                </a:lnTo>
                <a:lnTo>
                  <a:pt x="12039" y="8127"/>
                </a:lnTo>
                <a:lnTo>
                  <a:pt x="12407" y="7759"/>
                </a:lnTo>
                <a:close/>
              </a:path>
              <a:path w="19684" h="31114">
                <a:moveTo>
                  <a:pt x="19570" y="584"/>
                </a:moveTo>
                <a:lnTo>
                  <a:pt x="14719" y="876"/>
                </a:lnTo>
                <a:lnTo>
                  <a:pt x="19279" y="876"/>
                </a:lnTo>
                <a:lnTo>
                  <a:pt x="19570" y="584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10012971" y="3269424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1333" y="647"/>
                </a:moveTo>
                <a:lnTo>
                  <a:pt x="0" y="7023"/>
                </a:lnTo>
                <a:lnTo>
                  <a:pt x="5130" y="4927"/>
                </a:lnTo>
                <a:lnTo>
                  <a:pt x="6010" y="1295"/>
                </a:lnTo>
                <a:lnTo>
                  <a:pt x="2755" y="1295"/>
                </a:lnTo>
                <a:lnTo>
                  <a:pt x="1333" y="647"/>
                </a:lnTo>
                <a:close/>
              </a:path>
              <a:path w="6350" h="7620">
                <a:moveTo>
                  <a:pt x="6324" y="0"/>
                </a:moveTo>
                <a:lnTo>
                  <a:pt x="2755" y="1295"/>
                </a:lnTo>
                <a:lnTo>
                  <a:pt x="6010" y="1295"/>
                </a:lnTo>
                <a:lnTo>
                  <a:pt x="6324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10007345" y="326411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63" y="0"/>
                </a:lnTo>
              </a:path>
            </a:pathLst>
          </a:custGeom>
          <a:ln w="5689">
            <a:solidFill>
              <a:srgbClr val="FED7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10006330" y="3258108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2413" y="0"/>
                </a:moveTo>
                <a:lnTo>
                  <a:pt x="698" y="0"/>
                </a:lnTo>
                <a:lnTo>
                  <a:pt x="0" y="876"/>
                </a:lnTo>
                <a:lnTo>
                  <a:pt x="0" y="3009"/>
                </a:lnTo>
                <a:lnTo>
                  <a:pt x="698" y="3873"/>
                </a:lnTo>
                <a:lnTo>
                  <a:pt x="2413" y="3873"/>
                </a:lnTo>
                <a:lnTo>
                  <a:pt x="3111" y="3009"/>
                </a:lnTo>
                <a:lnTo>
                  <a:pt x="3111" y="876"/>
                </a:lnTo>
                <a:lnTo>
                  <a:pt x="2413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10017886" y="3254565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2413" y="0"/>
                </a:moveTo>
                <a:lnTo>
                  <a:pt x="698" y="0"/>
                </a:lnTo>
                <a:lnTo>
                  <a:pt x="0" y="876"/>
                </a:lnTo>
                <a:lnTo>
                  <a:pt x="0" y="3009"/>
                </a:lnTo>
                <a:lnTo>
                  <a:pt x="698" y="3886"/>
                </a:lnTo>
                <a:lnTo>
                  <a:pt x="2413" y="3886"/>
                </a:lnTo>
                <a:lnTo>
                  <a:pt x="3111" y="3009"/>
                </a:lnTo>
                <a:lnTo>
                  <a:pt x="3111" y="876"/>
                </a:lnTo>
                <a:lnTo>
                  <a:pt x="2413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10013263" y="3264827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4838" y="0"/>
                </a:moveTo>
                <a:lnTo>
                  <a:pt x="0" y="330"/>
                </a:lnTo>
                <a:lnTo>
                  <a:pt x="1282" y="5562"/>
                </a:lnTo>
                <a:lnTo>
                  <a:pt x="3936" y="5562"/>
                </a:lnTo>
                <a:lnTo>
                  <a:pt x="5054" y="3022"/>
                </a:lnTo>
                <a:lnTo>
                  <a:pt x="4838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10013263" y="3262782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0" y="0"/>
                </a:moveTo>
                <a:lnTo>
                  <a:pt x="520" y="609"/>
                </a:lnTo>
                <a:lnTo>
                  <a:pt x="2324" y="1219"/>
                </a:lnTo>
                <a:lnTo>
                  <a:pt x="2349" y="3340"/>
                </a:lnTo>
                <a:lnTo>
                  <a:pt x="3403" y="2705"/>
                </a:lnTo>
                <a:lnTo>
                  <a:pt x="4165" y="1003"/>
                </a:lnTo>
                <a:lnTo>
                  <a:pt x="2971" y="990"/>
                </a:lnTo>
                <a:lnTo>
                  <a:pt x="1625" y="304"/>
                </a:lnTo>
                <a:lnTo>
                  <a:pt x="0" y="0"/>
                </a:lnTo>
                <a:close/>
              </a:path>
              <a:path w="5715" h="3810">
                <a:moveTo>
                  <a:pt x="5702" y="101"/>
                </a:moveTo>
                <a:lnTo>
                  <a:pt x="4343" y="215"/>
                </a:lnTo>
                <a:lnTo>
                  <a:pt x="2971" y="990"/>
                </a:lnTo>
                <a:lnTo>
                  <a:pt x="4198" y="990"/>
                </a:lnTo>
                <a:lnTo>
                  <a:pt x="5105" y="635"/>
                </a:lnTo>
                <a:lnTo>
                  <a:pt x="5702" y="101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10018509" y="3264712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257" y="0"/>
                </a:lnTo>
              </a:path>
            </a:pathLst>
          </a:custGeom>
          <a:ln w="13766">
            <a:solidFill>
              <a:srgbClr val="FED7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10018915" y="3248469"/>
            <a:ext cx="1270" cy="12700"/>
          </a:xfrm>
          <a:custGeom>
            <a:avLst/>
            <a:gdLst/>
            <a:ahLst/>
            <a:cxnLst/>
            <a:rect l="l" t="t" r="r" b="b"/>
            <a:pathLst>
              <a:path w="1270" h="12700">
                <a:moveTo>
                  <a:pt x="1054" y="0"/>
                </a:moveTo>
                <a:lnTo>
                  <a:pt x="126" y="6311"/>
                </a:lnTo>
                <a:lnTo>
                  <a:pt x="0" y="6718"/>
                </a:lnTo>
                <a:lnTo>
                  <a:pt x="1244" y="12407"/>
                </a:lnTo>
                <a:lnTo>
                  <a:pt x="1045" y="6718"/>
                </a:lnTo>
                <a:lnTo>
                  <a:pt x="1054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10017709" y="3259899"/>
            <a:ext cx="6985" cy="13335"/>
          </a:xfrm>
          <a:custGeom>
            <a:avLst/>
            <a:gdLst/>
            <a:ahLst/>
            <a:cxnLst/>
            <a:rect l="l" t="t" r="r" b="b"/>
            <a:pathLst>
              <a:path w="6984" h="13335">
                <a:moveTo>
                  <a:pt x="800" y="0"/>
                </a:moveTo>
                <a:lnTo>
                  <a:pt x="1727" y="1371"/>
                </a:lnTo>
                <a:lnTo>
                  <a:pt x="4533" y="1739"/>
                </a:lnTo>
                <a:lnTo>
                  <a:pt x="0" y="12966"/>
                </a:lnTo>
                <a:lnTo>
                  <a:pt x="6756" y="1587"/>
                </a:lnTo>
                <a:lnTo>
                  <a:pt x="2019" y="165"/>
                </a:lnTo>
                <a:lnTo>
                  <a:pt x="800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10004170" y="3422478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469" y="0"/>
                </a:lnTo>
              </a:path>
            </a:pathLst>
          </a:custGeom>
          <a:ln w="4787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10004183" y="3416376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13652" y="0"/>
                </a:moveTo>
                <a:lnTo>
                  <a:pt x="2997" y="0"/>
                </a:lnTo>
                <a:lnTo>
                  <a:pt x="0" y="3708"/>
                </a:lnTo>
                <a:lnTo>
                  <a:pt x="13652" y="3708"/>
                </a:lnTo>
                <a:lnTo>
                  <a:pt x="13652" y="0"/>
                </a:lnTo>
                <a:close/>
              </a:path>
            </a:pathLst>
          </a:custGeom>
          <a:solidFill>
            <a:srgbClr val="50C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10013987" y="3416376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10655" y="0"/>
                </a:moveTo>
                <a:lnTo>
                  <a:pt x="0" y="0"/>
                </a:lnTo>
                <a:lnTo>
                  <a:pt x="0" y="3708"/>
                </a:lnTo>
                <a:lnTo>
                  <a:pt x="13665" y="3708"/>
                </a:lnTo>
                <a:lnTo>
                  <a:pt x="10655" y="0"/>
                </a:lnTo>
                <a:close/>
              </a:path>
            </a:pathLst>
          </a:custGeom>
          <a:solidFill>
            <a:srgbClr val="50C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9986581" y="3426510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674" y="0"/>
                </a:lnTo>
              </a:path>
            </a:pathLst>
          </a:custGeom>
          <a:ln w="3251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9989502" y="3431787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2806" y="0"/>
                </a:lnTo>
              </a:path>
            </a:pathLst>
          </a:custGeom>
          <a:ln w="3695">
            <a:solidFill>
              <a:srgbClr val="FED7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9986441" y="3457441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915" y="0"/>
                </a:lnTo>
              </a:path>
            </a:pathLst>
          </a:custGeom>
          <a:ln w="5143">
            <a:solidFill>
              <a:srgbClr val="FED7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10011206" y="3294392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7289" y="0"/>
                </a:moveTo>
                <a:lnTo>
                  <a:pt x="2095" y="0"/>
                </a:lnTo>
                <a:lnTo>
                  <a:pt x="0" y="1295"/>
                </a:lnTo>
                <a:lnTo>
                  <a:pt x="0" y="4444"/>
                </a:lnTo>
                <a:lnTo>
                  <a:pt x="2095" y="5727"/>
                </a:lnTo>
                <a:lnTo>
                  <a:pt x="7289" y="5727"/>
                </a:lnTo>
                <a:lnTo>
                  <a:pt x="9398" y="4444"/>
                </a:lnTo>
                <a:lnTo>
                  <a:pt x="9398" y="1295"/>
                </a:lnTo>
                <a:lnTo>
                  <a:pt x="7289" y="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10011206" y="330187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10" y="0"/>
                </a:lnTo>
              </a:path>
            </a:pathLst>
          </a:custGeom>
          <a:ln w="9232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9974554" y="3461518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715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9971417" y="3470535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8988" y="0"/>
                </a:lnTo>
              </a:path>
            </a:pathLst>
          </a:custGeom>
          <a:ln w="15151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9991737" y="347144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336" y="0"/>
                </a:lnTo>
              </a:path>
            </a:pathLst>
          </a:custGeom>
          <a:ln w="8280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9968636" y="3482111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526" y="0"/>
                </a:lnTo>
              </a:path>
            </a:pathLst>
          </a:custGeom>
          <a:ln w="8000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10010552" y="3317963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812"/>
                </a:lnTo>
              </a:path>
            </a:pathLst>
          </a:custGeom>
          <a:ln w="3175">
            <a:solidFill>
              <a:srgbClr val="F0E4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10014222" y="3317963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812"/>
                </a:lnTo>
              </a:path>
            </a:pathLst>
          </a:custGeom>
          <a:ln w="3175">
            <a:solidFill>
              <a:srgbClr val="F0E4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10021576" y="3317963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812"/>
                </a:lnTo>
              </a:path>
            </a:pathLst>
          </a:custGeom>
          <a:ln w="3175">
            <a:solidFill>
              <a:srgbClr val="F0E4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10017906" y="3317963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812"/>
                </a:lnTo>
              </a:path>
            </a:pathLst>
          </a:custGeom>
          <a:ln w="3175">
            <a:solidFill>
              <a:srgbClr val="F0E4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9989832" y="3433648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89">
                <a:moveTo>
                  <a:pt x="0" y="21221"/>
                </a:moveTo>
                <a:lnTo>
                  <a:pt x="2717" y="21221"/>
                </a:lnTo>
                <a:lnTo>
                  <a:pt x="2717" y="0"/>
                </a:lnTo>
                <a:lnTo>
                  <a:pt x="0" y="0"/>
                </a:lnTo>
                <a:lnTo>
                  <a:pt x="0" y="21221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9998062" y="3433648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89">
                <a:moveTo>
                  <a:pt x="0" y="21221"/>
                </a:moveTo>
                <a:lnTo>
                  <a:pt x="2717" y="21221"/>
                </a:lnTo>
                <a:lnTo>
                  <a:pt x="2717" y="0"/>
                </a:lnTo>
                <a:lnTo>
                  <a:pt x="0" y="0"/>
                </a:lnTo>
                <a:lnTo>
                  <a:pt x="0" y="21221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10014546" y="3433648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89">
                <a:moveTo>
                  <a:pt x="0" y="21221"/>
                </a:moveTo>
                <a:lnTo>
                  <a:pt x="2717" y="21221"/>
                </a:lnTo>
                <a:lnTo>
                  <a:pt x="2717" y="0"/>
                </a:lnTo>
                <a:lnTo>
                  <a:pt x="0" y="0"/>
                </a:lnTo>
                <a:lnTo>
                  <a:pt x="0" y="21221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10022788" y="3433648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89">
                <a:moveTo>
                  <a:pt x="0" y="21221"/>
                </a:moveTo>
                <a:lnTo>
                  <a:pt x="2717" y="21221"/>
                </a:lnTo>
                <a:lnTo>
                  <a:pt x="2717" y="0"/>
                </a:lnTo>
                <a:lnTo>
                  <a:pt x="0" y="0"/>
                </a:lnTo>
                <a:lnTo>
                  <a:pt x="0" y="21221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10031031" y="3433648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89">
                <a:moveTo>
                  <a:pt x="0" y="21221"/>
                </a:moveTo>
                <a:lnTo>
                  <a:pt x="2717" y="21221"/>
                </a:lnTo>
                <a:lnTo>
                  <a:pt x="2717" y="0"/>
                </a:lnTo>
                <a:lnTo>
                  <a:pt x="0" y="0"/>
                </a:lnTo>
                <a:lnTo>
                  <a:pt x="0" y="21221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10039274" y="3433648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89">
                <a:moveTo>
                  <a:pt x="0" y="21221"/>
                </a:moveTo>
                <a:lnTo>
                  <a:pt x="2717" y="21221"/>
                </a:lnTo>
                <a:lnTo>
                  <a:pt x="2717" y="0"/>
                </a:lnTo>
                <a:lnTo>
                  <a:pt x="0" y="0"/>
                </a:lnTo>
                <a:lnTo>
                  <a:pt x="0" y="21221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10006304" y="3433648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89">
                <a:moveTo>
                  <a:pt x="0" y="21221"/>
                </a:moveTo>
                <a:lnTo>
                  <a:pt x="2717" y="21221"/>
                </a:lnTo>
                <a:lnTo>
                  <a:pt x="2717" y="0"/>
                </a:lnTo>
                <a:lnTo>
                  <a:pt x="0" y="0"/>
                </a:lnTo>
                <a:lnTo>
                  <a:pt x="0" y="21221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10006913" y="334241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83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10006913" y="3341471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83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10006913" y="3343363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83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10006913" y="3366611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83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10006913" y="3365665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83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10006913" y="336755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83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10006913" y="3390804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83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10006913" y="3389858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83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10006913" y="3391750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83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10006913" y="3414998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83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10006913" y="3414052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83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10006913" y="3415944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83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10005986" y="330287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19850" y="9423"/>
                </a:moveTo>
                <a:lnTo>
                  <a:pt x="1447" y="9423"/>
                </a:lnTo>
                <a:lnTo>
                  <a:pt x="18402" y="9791"/>
                </a:lnTo>
                <a:lnTo>
                  <a:pt x="18402" y="10185"/>
                </a:lnTo>
                <a:lnTo>
                  <a:pt x="18719" y="10515"/>
                </a:lnTo>
                <a:lnTo>
                  <a:pt x="19519" y="10515"/>
                </a:lnTo>
                <a:lnTo>
                  <a:pt x="19850" y="10185"/>
                </a:lnTo>
                <a:lnTo>
                  <a:pt x="19850" y="9423"/>
                </a:lnTo>
                <a:close/>
              </a:path>
              <a:path w="20320" h="10795">
                <a:moveTo>
                  <a:pt x="5232" y="0"/>
                </a:moveTo>
                <a:lnTo>
                  <a:pt x="165" y="2311"/>
                </a:lnTo>
                <a:lnTo>
                  <a:pt x="0" y="2578"/>
                </a:lnTo>
                <a:lnTo>
                  <a:pt x="0" y="9829"/>
                </a:lnTo>
                <a:lnTo>
                  <a:pt x="317" y="10147"/>
                </a:lnTo>
                <a:lnTo>
                  <a:pt x="1130" y="10147"/>
                </a:lnTo>
                <a:lnTo>
                  <a:pt x="1447" y="9829"/>
                </a:lnTo>
                <a:lnTo>
                  <a:pt x="1447" y="9423"/>
                </a:lnTo>
                <a:lnTo>
                  <a:pt x="19850" y="9423"/>
                </a:lnTo>
                <a:lnTo>
                  <a:pt x="19850" y="2578"/>
                </a:lnTo>
                <a:lnTo>
                  <a:pt x="19684" y="2311"/>
                </a:lnTo>
                <a:lnTo>
                  <a:pt x="14630" y="12"/>
                </a:lnTo>
                <a:lnTo>
                  <a:pt x="5232" y="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10012832" y="3308235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3073" y="0"/>
                </a:moveTo>
                <a:lnTo>
                  <a:pt x="0" y="9740"/>
                </a:lnTo>
                <a:lnTo>
                  <a:pt x="8699" y="10464"/>
                </a:lnTo>
                <a:lnTo>
                  <a:pt x="10617" y="9385"/>
                </a:lnTo>
                <a:lnTo>
                  <a:pt x="13004" y="8191"/>
                </a:lnTo>
                <a:lnTo>
                  <a:pt x="13004" y="3390"/>
                </a:lnTo>
                <a:lnTo>
                  <a:pt x="10147" y="546"/>
                </a:lnTo>
                <a:lnTo>
                  <a:pt x="3073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10005986" y="3308235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9931" y="0"/>
                </a:moveTo>
                <a:lnTo>
                  <a:pt x="2857" y="546"/>
                </a:lnTo>
                <a:lnTo>
                  <a:pt x="0" y="3390"/>
                </a:lnTo>
                <a:lnTo>
                  <a:pt x="0" y="8191"/>
                </a:lnTo>
                <a:lnTo>
                  <a:pt x="2387" y="9385"/>
                </a:lnTo>
                <a:lnTo>
                  <a:pt x="4318" y="10464"/>
                </a:lnTo>
                <a:lnTo>
                  <a:pt x="13004" y="9740"/>
                </a:lnTo>
                <a:lnTo>
                  <a:pt x="9931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10005974" y="3306533"/>
            <a:ext cx="20320" cy="5080"/>
          </a:xfrm>
          <a:custGeom>
            <a:avLst/>
            <a:gdLst/>
            <a:ahLst/>
            <a:cxnLst/>
            <a:rect l="l" t="t" r="r" b="b"/>
            <a:pathLst>
              <a:path w="20320" h="5079">
                <a:moveTo>
                  <a:pt x="5232" y="0"/>
                </a:moveTo>
                <a:lnTo>
                  <a:pt x="0" y="2387"/>
                </a:lnTo>
                <a:lnTo>
                  <a:pt x="0" y="5092"/>
                </a:lnTo>
                <a:lnTo>
                  <a:pt x="5854" y="2425"/>
                </a:lnTo>
                <a:lnTo>
                  <a:pt x="19850" y="2425"/>
                </a:lnTo>
                <a:lnTo>
                  <a:pt x="14643" y="12"/>
                </a:lnTo>
                <a:lnTo>
                  <a:pt x="5232" y="0"/>
                </a:lnTo>
                <a:close/>
              </a:path>
              <a:path w="20320" h="5079">
                <a:moveTo>
                  <a:pt x="19850" y="2425"/>
                </a:moveTo>
                <a:lnTo>
                  <a:pt x="14008" y="2425"/>
                </a:lnTo>
                <a:lnTo>
                  <a:pt x="19850" y="5092"/>
                </a:lnTo>
                <a:lnTo>
                  <a:pt x="19850" y="2425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10006913" y="3318211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83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10006913" y="3317265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83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10006913" y="3319157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83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10005986" y="331051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50" y="0"/>
                </a:lnTo>
              </a:path>
            </a:pathLst>
          </a:custGeom>
          <a:ln w="3213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9523298" y="3393731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058" y="0"/>
                </a:lnTo>
              </a:path>
            </a:pathLst>
          </a:custGeom>
          <a:ln w="29997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9523298" y="339342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61" y="0"/>
                </a:lnTo>
              </a:path>
            </a:pathLst>
          </a:custGeom>
          <a:ln w="30022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9606495" y="339411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61" y="0"/>
                </a:lnTo>
              </a:path>
            </a:pathLst>
          </a:custGeom>
          <a:ln w="30022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9461525" y="3418192"/>
            <a:ext cx="215265" cy="62230"/>
          </a:xfrm>
          <a:custGeom>
            <a:avLst/>
            <a:gdLst/>
            <a:ahLst/>
            <a:cxnLst/>
            <a:rect l="l" t="t" r="r" b="b"/>
            <a:pathLst>
              <a:path w="215265" h="62229">
                <a:moveTo>
                  <a:pt x="215150" y="0"/>
                </a:moveTo>
                <a:lnTo>
                  <a:pt x="0" y="0"/>
                </a:lnTo>
                <a:lnTo>
                  <a:pt x="0" y="61722"/>
                </a:lnTo>
                <a:lnTo>
                  <a:pt x="215150" y="61722"/>
                </a:lnTo>
                <a:lnTo>
                  <a:pt x="215150" y="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9562883" y="3312731"/>
            <a:ext cx="6985" cy="8255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3987" y="0"/>
                </a:moveTo>
                <a:lnTo>
                  <a:pt x="3733" y="1117"/>
                </a:lnTo>
                <a:lnTo>
                  <a:pt x="3060" y="3822"/>
                </a:lnTo>
                <a:lnTo>
                  <a:pt x="0" y="6324"/>
                </a:lnTo>
                <a:lnTo>
                  <a:pt x="3822" y="8128"/>
                </a:lnTo>
                <a:lnTo>
                  <a:pt x="6730" y="6324"/>
                </a:lnTo>
                <a:lnTo>
                  <a:pt x="6972" y="647"/>
                </a:lnTo>
                <a:lnTo>
                  <a:pt x="3987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9567786" y="3312731"/>
            <a:ext cx="6985" cy="8255"/>
          </a:xfrm>
          <a:custGeom>
            <a:avLst/>
            <a:gdLst/>
            <a:ahLst/>
            <a:cxnLst/>
            <a:rect l="l" t="t" r="r" b="b"/>
            <a:pathLst>
              <a:path w="6984" h="8254">
                <a:moveTo>
                  <a:pt x="2984" y="0"/>
                </a:moveTo>
                <a:lnTo>
                  <a:pt x="0" y="647"/>
                </a:lnTo>
                <a:lnTo>
                  <a:pt x="241" y="6324"/>
                </a:lnTo>
                <a:lnTo>
                  <a:pt x="3149" y="8128"/>
                </a:lnTo>
                <a:lnTo>
                  <a:pt x="6972" y="6324"/>
                </a:lnTo>
                <a:lnTo>
                  <a:pt x="3911" y="3822"/>
                </a:lnTo>
                <a:lnTo>
                  <a:pt x="2984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9550475" y="346263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702" y="0"/>
                </a:lnTo>
              </a:path>
            </a:pathLst>
          </a:custGeom>
          <a:ln w="35953">
            <a:solidFill>
              <a:srgbClr val="F58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9550475" y="3425621"/>
            <a:ext cx="36830" cy="39370"/>
          </a:xfrm>
          <a:custGeom>
            <a:avLst/>
            <a:gdLst/>
            <a:ahLst/>
            <a:cxnLst/>
            <a:rect l="l" t="t" r="r" b="b"/>
            <a:pathLst>
              <a:path w="36829" h="39370">
                <a:moveTo>
                  <a:pt x="18351" y="0"/>
                </a:moveTo>
                <a:lnTo>
                  <a:pt x="11208" y="1529"/>
                </a:lnTo>
                <a:lnTo>
                  <a:pt x="5375" y="5700"/>
                </a:lnTo>
                <a:lnTo>
                  <a:pt x="1442" y="11888"/>
                </a:lnTo>
                <a:lnTo>
                  <a:pt x="0" y="19469"/>
                </a:lnTo>
                <a:lnTo>
                  <a:pt x="1442" y="27049"/>
                </a:lnTo>
                <a:lnTo>
                  <a:pt x="5375" y="33237"/>
                </a:lnTo>
                <a:lnTo>
                  <a:pt x="11208" y="37408"/>
                </a:lnTo>
                <a:lnTo>
                  <a:pt x="18351" y="38938"/>
                </a:lnTo>
                <a:lnTo>
                  <a:pt x="25494" y="37408"/>
                </a:lnTo>
                <a:lnTo>
                  <a:pt x="31327" y="33237"/>
                </a:lnTo>
                <a:lnTo>
                  <a:pt x="35260" y="27049"/>
                </a:lnTo>
                <a:lnTo>
                  <a:pt x="36702" y="19469"/>
                </a:lnTo>
                <a:lnTo>
                  <a:pt x="35260" y="11888"/>
                </a:lnTo>
                <a:lnTo>
                  <a:pt x="31327" y="5700"/>
                </a:lnTo>
                <a:lnTo>
                  <a:pt x="25494" y="1529"/>
                </a:lnTo>
                <a:lnTo>
                  <a:pt x="18351" y="0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9567811" y="3300348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019" y="0"/>
                </a:lnTo>
              </a:path>
            </a:pathLst>
          </a:custGeom>
          <a:ln w="12217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9565614" y="3297573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26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9461525" y="3413829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340" y="0"/>
                </a:lnTo>
              </a:path>
            </a:pathLst>
          </a:custGeom>
          <a:ln w="8724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9565081" y="3466756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5803" y="0"/>
                </a:moveTo>
                <a:lnTo>
                  <a:pt x="1676" y="0"/>
                </a:lnTo>
                <a:lnTo>
                  <a:pt x="0" y="1981"/>
                </a:lnTo>
                <a:lnTo>
                  <a:pt x="0" y="5054"/>
                </a:lnTo>
                <a:lnTo>
                  <a:pt x="1676" y="6311"/>
                </a:lnTo>
                <a:lnTo>
                  <a:pt x="5803" y="6311"/>
                </a:lnTo>
                <a:lnTo>
                  <a:pt x="7480" y="5054"/>
                </a:lnTo>
                <a:lnTo>
                  <a:pt x="7480" y="1981"/>
                </a:lnTo>
                <a:lnTo>
                  <a:pt x="5803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9565081" y="347578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80" y="0"/>
                </a:lnTo>
              </a:path>
            </a:pathLst>
          </a:custGeom>
          <a:ln w="9664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9566199" y="3306445"/>
            <a:ext cx="3810" cy="9525"/>
          </a:xfrm>
          <a:custGeom>
            <a:avLst/>
            <a:gdLst/>
            <a:ahLst/>
            <a:cxnLst/>
            <a:rect l="l" t="t" r="r" b="b"/>
            <a:pathLst>
              <a:path w="3809" h="9525">
                <a:moveTo>
                  <a:pt x="1536" y="0"/>
                </a:moveTo>
                <a:lnTo>
                  <a:pt x="1676" y="2705"/>
                </a:lnTo>
                <a:lnTo>
                  <a:pt x="0" y="9143"/>
                </a:lnTo>
                <a:lnTo>
                  <a:pt x="2959" y="9143"/>
                </a:lnTo>
                <a:lnTo>
                  <a:pt x="3670" y="126"/>
                </a:lnTo>
                <a:lnTo>
                  <a:pt x="1536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9567786" y="3306445"/>
            <a:ext cx="3810" cy="9525"/>
          </a:xfrm>
          <a:custGeom>
            <a:avLst/>
            <a:gdLst/>
            <a:ahLst/>
            <a:cxnLst/>
            <a:rect l="l" t="t" r="r" b="b"/>
            <a:pathLst>
              <a:path w="3809" h="9525">
                <a:moveTo>
                  <a:pt x="2133" y="0"/>
                </a:moveTo>
                <a:lnTo>
                  <a:pt x="0" y="126"/>
                </a:lnTo>
                <a:lnTo>
                  <a:pt x="711" y="9143"/>
                </a:lnTo>
                <a:lnTo>
                  <a:pt x="3670" y="9143"/>
                </a:lnTo>
                <a:lnTo>
                  <a:pt x="1993" y="2705"/>
                </a:lnTo>
                <a:lnTo>
                  <a:pt x="2133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9567735" y="3305492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1701" y="0"/>
                </a:moveTo>
                <a:lnTo>
                  <a:pt x="482" y="0"/>
                </a:lnTo>
                <a:lnTo>
                  <a:pt x="0" y="368"/>
                </a:lnTo>
                <a:lnTo>
                  <a:pt x="0" y="1282"/>
                </a:lnTo>
                <a:lnTo>
                  <a:pt x="482" y="1650"/>
                </a:lnTo>
                <a:lnTo>
                  <a:pt x="1701" y="1650"/>
                </a:lnTo>
                <a:lnTo>
                  <a:pt x="2184" y="1282"/>
                </a:lnTo>
                <a:lnTo>
                  <a:pt x="2184" y="368"/>
                </a:lnTo>
                <a:lnTo>
                  <a:pt x="1701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9507575" y="3421888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7365" y="0"/>
                </a:moveTo>
                <a:lnTo>
                  <a:pt x="2120" y="0"/>
                </a:lnTo>
                <a:lnTo>
                  <a:pt x="0" y="1663"/>
                </a:lnTo>
                <a:lnTo>
                  <a:pt x="0" y="3733"/>
                </a:lnTo>
                <a:lnTo>
                  <a:pt x="9486" y="3733"/>
                </a:lnTo>
                <a:lnTo>
                  <a:pt x="9486" y="1663"/>
                </a:lnTo>
                <a:lnTo>
                  <a:pt x="7365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9505759" y="3425387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3144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9530613" y="3326891"/>
            <a:ext cx="40005" cy="41910"/>
          </a:xfrm>
          <a:custGeom>
            <a:avLst/>
            <a:gdLst/>
            <a:ahLst/>
            <a:cxnLst/>
            <a:rect l="l" t="t" r="r" b="b"/>
            <a:pathLst>
              <a:path w="40004" h="41910">
                <a:moveTo>
                  <a:pt x="33909" y="0"/>
                </a:moveTo>
                <a:lnTo>
                  <a:pt x="32296" y="266"/>
                </a:lnTo>
                <a:lnTo>
                  <a:pt x="32410" y="1269"/>
                </a:lnTo>
                <a:lnTo>
                  <a:pt x="13251" y="5313"/>
                </a:lnTo>
                <a:lnTo>
                  <a:pt x="3711" y="10817"/>
                </a:lnTo>
                <a:lnTo>
                  <a:pt x="291" y="21668"/>
                </a:lnTo>
                <a:lnTo>
                  <a:pt x="0" y="41643"/>
                </a:lnTo>
                <a:lnTo>
                  <a:pt x="38620" y="40893"/>
                </a:lnTo>
                <a:lnTo>
                  <a:pt x="39101" y="36686"/>
                </a:lnTo>
                <a:lnTo>
                  <a:pt x="39855" y="26320"/>
                </a:lnTo>
                <a:lnTo>
                  <a:pt x="39852" y="13183"/>
                </a:lnTo>
                <a:lnTo>
                  <a:pt x="38080" y="787"/>
                </a:lnTo>
                <a:lnTo>
                  <a:pt x="36283" y="787"/>
                </a:lnTo>
                <a:lnTo>
                  <a:pt x="33909" y="0"/>
                </a:lnTo>
                <a:close/>
              </a:path>
              <a:path w="40004" h="41910">
                <a:moveTo>
                  <a:pt x="38061" y="660"/>
                </a:moveTo>
                <a:lnTo>
                  <a:pt x="36283" y="787"/>
                </a:lnTo>
                <a:lnTo>
                  <a:pt x="38080" y="787"/>
                </a:lnTo>
                <a:close/>
              </a:path>
            </a:pathLst>
          </a:custGeom>
          <a:solidFill>
            <a:srgbClr val="50C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9567173" y="3326891"/>
            <a:ext cx="40005" cy="41910"/>
          </a:xfrm>
          <a:custGeom>
            <a:avLst/>
            <a:gdLst/>
            <a:ahLst/>
            <a:cxnLst/>
            <a:rect l="l" t="t" r="r" b="b"/>
            <a:pathLst>
              <a:path w="40004" h="41910">
                <a:moveTo>
                  <a:pt x="1793" y="660"/>
                </a:moveTo>
                <a:lnTo>
                  <a:pt x="2" y="13183"/>
                </a:lnTo>
                <a:lnTo>
                  <a:pt x="0" y="26320"/>
                </a:lnTo>
                <a:lnTo>
                  <a:pt x="754" y="36686"/>
                </a:lnTo>
                <a:lnTo>
                  <a:pt x="1235" y="40893"/>
                </a:lnTo>
                <a:lnTo>
                  <a:pt x="39855" y="41643"/>
                </a:lnTo>
                <a:lnTo>
                  <a:pt x="39564" y="21668"/>
                </a:lnTo>
                <a:lnTo>
                  <a:pt x="36144" y="10817"/>
                </a:lnTo>
                <a:lnTo>
                  <a:pt x="26604" y="5313"/>
                </a:lnTo>
                <a:lnTo>
                  <a:pt x="7445" y="1269"/>
                </a:lnTo>
                <a:lnTo>
                  <a:pt x="7500" y="787"/>
                </a:lnTo>
                <a:lnTo>
                  <a:pt x="3571" y="787"/>
                </a:lnTo>
                <a:lnTo>
                  <a:pt x="1793" y="660"/>
                </a:lnTo>
                <a:close/>
              </a:path>
              <a:path w="40004" h="41910">
                <a:moveTo>
                  <a:pt x="5946" y="0"/>
                </a:moveTo>
                <a:lnTo>
                  <a:pt x="3571" y="787"/>
                </a:lnTo>
                <a:lnTo>
                  <a:pt x="7500" y="787"/>
                </a:lnTo>
                <a:lnTo>
                  <a:pt x="7559" y="266"/>
                </a:lnTo>
                <a:lnTo>
                  <a:pt x="5946" y="0"/>
                </a:lnTo>
                <a:close/>
              </a:path>
            </a:pathLst>
          </a:custGeom>
          <a:solidFill>
            <a:srgbClr val="50C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9524924" y="3369055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7795" y="0"/>
                </a:lnTo>
              </a:path>
            </a:pathLst>
          </a:custGeom>
          <a:ln w="3428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9509404" y="3434149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676" y="0"/>
                </a:lnTo>
              </a:path>
            </a:pathLst>
          </a:custGeom>
          <a:ln w="11214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9475228" y="3421430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7365" y="0"/>
                </a:moveTo>
                <a:lnTo>
                  <a:pt x="2120" y="0"/>
                </a:lnTo>
                <a:lnTo>
                  <a:pt x="0" y="1676"/>
                </a:lnTo>
                <a:lnTo>
                  <a:pt x="0" y="3733"/>
                </a:lnTo>
                <a:lnTo>
                  <a:pt x="9499" y="3733"/>
                </a:lnTo>
                <a:lnTo>
                  <a:pt x="9499" y="1676"/>
                </a:lnTo>
                <a:lnTo>
                  <a:pt x="7365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9473400" y="3424929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3144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9477057" y="3433692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676" y="0"/>
                </a:lnTo>
              </a:path>
            </a:pathLst>
          </a:custGeom>
          <a:ln w="11214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9562909" y="3323463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23" y="0"/>
                </a:lnTo>
              </a:path>
            </a:pathLst>
          </a:custGeom>
          <a:ln w="8813">
            <a:solidFill>
              <a:srgbClr val="50C3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9461436" y="3389693"/>
            <a:ext cx="37465" cy="19685"/>
          </a:xfrm>
          <a:custGeom>
            <a:avLst/>
            <a:gdLst/>
            <a:ahLst/>
            <a:cxnLst/>
            <a:rect l="l" t="t" r="r" b="b"/>
            <a:pathLst>
              <a:path w="37465" h="19685">
                <a:moveTo>
                  <a:pt x="0" y="19075"/>
                </a:moveTo>
                <a:lnTo>
                  <a:pt x="36982" y="19075"/>
                </a:lnTo>
                <a:lnTo>
                  <a:pt x="36982" y="0"/>
                </a:lnTo>
                <a:lnTo>
                  <a:pt x="0" y="0"/>
                </a:lnTo>
                <a:lnTo>
                  <a:pt x="0" y="19075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9463570" y="3371634"/>
            <a:ext cx="33020" cy="19685"/>
          </a:xfrm>
          <a:custGeom>
            <a:avLst/>
            <a:gdLst/>
            <a:ahLst/>
            <a:cxnLst/>
            <a:rect l="l" t="t" r="r" b="b"/>
            <a:pathLst>
              <a:path w="33020" h="19685">
                <a:moveTo>
                  <a:pt x="0" y="19672"/>
                </a:moveTo>
                <a:lnTo>
                  <a:pt x="32727" y="19672"/>
                </a:lnTo>
                <a:lnTo>
                  <a:pt x="32727" y="0"/>
                </a:lnTo>
                <a:lnTo>
                  <a:pt x="0" y="0"/>
                </a:lnTo>
                <a:lnTo>
                  <a:pt x="0" y="19672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9479038" y="334159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77" y="0"/>
                </a:lnTo>
              </a:path>
            </a:pathLst>
          </a:custGeom>
          <a:ln w="16090">
            <a:solidFill>
              <a:srgbClr val="F58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9466173" y="3345941"/>
            <a:ext cx="27940" cy="15240"/>
          </a:xfrm>
          <a:custGeom>
            <a:avLst/>
            <a:gdLst/>
            <a:ahLst/>
            <a:cxnLst/>
            <a:rect l="l" t="t" r="r" b="b"/>
            <a:pathLst>
              <a:path w="27940" h="15239">
                <a:moveTo>
                  <a:pt x="14465" y="0"/>
                </a:moveTo>
                <a:lnTo>
                  <a:pt x="13042" y="0"/>
                </a:lnTo>
                <a:lnTo>
                  <a:pt x="12204" y="253"/>
                </a:lnTo>
                <a:lnTo>
                  <a:pt x="11823" y="406"/>
                </a:lnTo>
                <a:lnTo>
                  <a:pt x="0" y="2984"/>
                </a:lnTo>
                <a:lnTo>
                  <a:pt x="685" y="14820"/>
                </a:lnTo>
                <a:lnTo>
                  <a:pt x="26835" y="14820"/>
                </a:lnTo>
                <a:lnTo>
                  <a:pt x="27508" y="2984"/>
                </a:lnTo>
                <a:lnTo>
                  <a:pt x="15684" y="406"/>
                </a:lnTo>
                <a:lnTo>
                  <a:pt x="15316" y="253"/>
                </a:lnTo>
                <a:lnTo>
                  <a:pt x="14465" y="0"/>
                </a:lnTo>
                <a:close/>
              </a:path>
            </a:pathLst>
          </a:custGeom>
          <a:solidFill>
            <a:srgbClr val="50C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9477832" y="3337140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263" y="0"/>
                </a:moveTo>
                <a:lnTo>
                  <a:pt x="939" y="0"/>
                </a:lnTo>
                <a:lnTo>
                  <a:pt x="0" y="952"/>
                </a:lnTo>
                <a:lnTo>
                  <a:pt x="0" y="3276"/>
                </a:lnTo>
                <a:lnTo>
                  <a:pt x="939" y="4216"/>
                </a:lnTo>
                <a:lnTo>
                  <a:pt x="3263" y="4216"/>
                </a:lnTo>
                <a:lnTo>
                  <a:pt x="4203" y="3276"/>
                </a:lnTo>
                <a:lnTo>
                  <a:pt x="4203" y="952"/>
                </a:lnTo>
                <a:lnTo>
                  <a:pt x="3263" y="0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9476193" y="3374885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5803" y="0"/>
                </a:moveTo>
                <a:lnTo>
                  <a:pt x="1676" y="0"/>
                </a:lnTo>
                <a:lnTo>
                  <a:pt x="0" y="2425"/>
                </a:lnTo>
                <a:lnTo>
                  <a:pt x="0" y="6210"/>
                </a:lnTo>
                <a:lnTo>
                  <a:pt x="1676" y="7734"/>
                </a:lnTo>
                <a:lnTo>
                  <a:pt x="5803" y="7734"/>
                </a:lnTo>
                <a:lnTo>
                  <a:pt x="7480" y="6210"/>
                </a:lnTo>
                <a:lnTo>
                  <a:pt x="7480" y="2425"/>
                </a:lnTo>
                <a:lnTo>
                  <a:pt x="5803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9476181" y="338455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80" y="0"/>
                </a:lnTo>
              </a:path>
            </a:pathLst>
          </a:custGeom>
          <a:ln w="9664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9476726" y="339674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4965" y="0"/>
                </a:moveTo>
                <a:lnTo>
                  <a:pt x="1435" y="0"/>
                </a:lnTo>
                <a:lnTo>
                  <a:pt x="0" y="1435"/>
                </a:lnTo>
                <a:lnTo>
                  <a:pt x="0" y="4965"/>
                </a:lnTo>
                <a:lnTo>
                  <a:pt x="1435" y="6400"/>
                </a:lnTo>
                <a:lnTo>
                  <a:pt x="4965" y="6400"/>
                </a:lnTo>
                <a:lnTo>
                  <a:pt x="6400" y="4965"/>
                </a:lnTo>
                <a:lnTo>
                  <a:pt x="6400" y="1435"/>
                </a:lnTo>
                <a:lnTo>
                  <a:pt x="4965" y="0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9464979" y="3362191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29895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9463570" y="3367639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727" y="0"/>
                </a:lnTo>
              </a:path>
            </a:pathLst>
          </a:custGeom>
          <a:ln w="7988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9462211" y="337059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432" y="0"/>
                </a:lnTo>
              </a:path>
            </a:pathLst>
          </a:custGeom>
          <a:ln w="317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9459976" y="339073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903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9473234" y="3450450"/>
            <a:ext cx="13970" cy="28575"/>
          </a:xfrm>
          <a:custGeom>
            <a:avLst/>
            <a:gdLst/>
            <a:ahLst/>
            <a:cxnLst/>
            <a:rect l="l" t="t" r="r" b="b"/>
            <a:pathLst>
              <a:path w="13970" h="28575">
                <a:moveTo>
                  <a:pt x="0" y="28092"/>
                </a:moveTo>
                <a:lnTo>
                  <a:pt x="13398" y="28092"/>
                </a:lnTo>
                <a:lnTo>
                  <a:pt x="13398" y="0"/>
                </a:lnTo>
                <a:lnTo>
                  <a:pt x="0" y="0"/>
                </a:lnTo>
                <a:lnTo>
                  <a:pt x="0" y="28092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9468954" y="3448126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945" y="0"/>
                </a:lnTo>
              </a:path>
            </a:pathLst>
          </a:custGeom>
          <a:ln w="4470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9467812" y="344515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07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9467736" y="3439109"/>
            <a:ext cx="24765" cy="5715"/>
          </a:xfrm>
          <a:custGeom>
            <a:avLst/>
            <a:gdLst/>
            <a:ahLst/>
            <a:cxnLst/>
            <a:rect l="l" t="t" r="r" b="b"/>
            <a:pathLst>
              <a:path w="24765" h="5714">
                <a:moveTo>
                  <a:pt x="12192" y="0"/>
                </a:moveTo>
                <a:lnTo>
                  <a:pt x="0" y="5283"/>
                </a:lnTo>
                <a:lnTo>
                  <a:pt x="24371" y="5283"/>
                </a:lnTo>
                <a:lnTo>
                  <a:pt x="12192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9468853" y="346449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79" y="0"/>
                </a:lnTo>
              </a:path>
            </a:pathLst>
          </a:custGeom>
          <a:ln w="28092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9486633" y="346449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79" y="0"/>
                </a:lnTo>
              </a:path>
            </a:pathLst>
          </a:custGeom>
          <a:ln w="28092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9504070" y="346476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38" y="0"/>
                </a:lnTo>
              </a:path>
            </a:pathLst>
          </a:custGeom>
          <a:ln w="28778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9518243" y="346476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38" y="0"/>
                </a:lnTo>
              </a:path>
            </a:pathLst>
          </a:custGeom>
          <a:ln w="28778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9507308" y="3464763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34" y="0"/>
                </a:lnTo>
              </a:path>
            </a:pathLst>
          </a:custGeom>
          <a:ln w="28778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9568815" y="3413829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340" y="0"/>
                </a:lnTo>
              </a:path>
            </a:pathLst>
          </a:custGeom>
          <a:ln w="8724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9620605" y="3421888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7378" y="0"/>
                </a:moveTo>
                <a:lnTo>
                  <a:pt x="2133" y="0"/>
                </a:lnTo>
                <a:lnTo>
                  <a:pt x="0" y="1663"/>
                </a:lnTo>
                <a:lnTo>
                  <a:pt x="0" y="3733"/>
                </a:lnTo>
                <a:lnTo>
                  <a:pt x="9499" y="3733"/>
                </a:lnTo>
                <a:lnTo>
                  <a:pt x="9499" y="1663"/>
                </a:lnTo>
                <a:lnTo>
                  <a:pt x="7378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9618789" y="3425387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3144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9458388" y="3409480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916" y="0"/>
                </a:lnTo>
              </a:path>
            </a:pathLst>
          </a:custGeom>
          <a:ln w="317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9622599" y="3434149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664" y="0"/>
                </a:lnTo>
              </a:path>
            </a:pathLst>
          </a:custGeom>
          <a:ln w="11214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9652990" y="3421888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7378" y="0"/>
                </a:moveTo>
                <a:lnTo>
                  <a:pt x="2133" y="0"/>
                </a:lnTo>
                <a:lnTo>
                  <a:pt x="0" y="1663"/>
                </a:lnTo>
                <a:lnTo>
                  <a:pt x="0" y="3733"/>
                </a:lnTo>
                <a:lnTo>
                  <a:pt x="9499" y="3733"/>
                </a:lnTo>
                <a:lnTo>
                  <a:pt x="9499" y="1663"/>
                </a:lnTo>
                <a:lnTo>
                  <a:pt x="7378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9651174" y="3425387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3144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9654984" y="3434149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664" y="0"/>
                </a:lnTo>
              </a:path>
            </a:pathLst>
          </a:custGeom>
          <a:ln w="11214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9639147" y="3389693"/>
            <a:ext cx="37465" cy="19685"/>
          </a:xfrm>
          <a:custGeom>
            <a:avLst/>
            <a:gdLst/>
            <a:ahLst/>
            <a:cxnLst/>
            <a:rect l="l" t="t" r="r" b="b"/>
            <a:pathLst>
              <a:path w="37465" h="19685">
                <a:moveTo>
                  <a:pt x="0" y="19075"/>
                </a:moveTo>
                <a:lnTo>
                  <a:pt x="36982" y="19075"/>
                </a:lnTo>
                <a:lnTo>
                  <a:pt x="36982" y="0"/>
                </a:lnTo>
                <a:lnTo>
                  <a:pt x="0" y="0"/>
                </a:lnTo>
                <a:lnTo>
                  <a:pt x="0" y="19075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9641268" y="3371634"/>
            <a:ext cx="33020" cy="19685"/>
          </a:xfrm>
          <a:custGeom>
            <a:avLst/>
            <a:gdLst/>
            <a:ahLst/>
            <a:cxnLst/>
            <a:rect l="l" t="t" r="r" b="b"/>
            <a:pathLst>
              <a:path w="33020" h="19685">
                <a:moveTo>
                  <a:pt x="0" y="19672"/>
                </a:moveTo>
                <a:lnTo>
                  <a:pt x="32727" y="19672"/>
                </a:lnTo>
                <a:lnTo>
                  <a:pt x="32727" y="0"/>
                </a:lnTo>
                <a:lnTo>
                  <a:pt x="0" y="0"/>
                </a:lnTo>
                <a:lnTo>
                  <a:pt x="0" y="19672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9656750" y="334159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77" y="0"/>
                </a:lnTo>
              </a:path>
            </a:pathLst>
          </a:custGeom>
          <a:ln w="16090">
            <a:solidFill>
              <a:srgbClr val="F58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9643884" y="3345941"/>
            <a:ext cx="27940" cy="15240"/>
          </a:xfrm>
          <a:custGeom>
            <a:avLst/>
            <a:gdLst/>
            <a:ahLst/>
            <a:cxnLst/>
            <a:rect l="l" t="t" r="r" b="b"/>
            <a:pathLst>
              <a:path w="27940" h="15239">
                <a:moveTo>
                  <a:pt x="14465" y="0"/>
                </a:moveTo>
                <a:lnTo>
                  <a:pt x="13042" y="0"/>
                </a:lnTo>
                <a:lnTo>
                  <a:pt x="12191" y="253"/>
                </a:lnTo>
                <a:lnTo>
                  <a:pt x="11823" y="406"/>
                </a:lnTo>
                <a:lnTo>
                  <a:pt x="0" y="2984"/>
                </a:lnTo>
                <a:lnTo>
                  <a:pt x="673" y="14820"/>
                </a:lnTo>
                <a:lnTo>
                  <a:pt x="26822" y="14820"/>
                </a:lnTo>
                <a:lnTo>
                  <a:pt x="27495" y="2984"/>
                </a:lnTo>
                <a:lnTo>
                  <a:pt x="15684" y="406"/>
                </a:lnTo>
                <a:lnTo>
                  <a:pt x="15303" y="253"/>
                </a:lnTo>
                <a:lnTo>
                  <a:pt x="14465" y="0"/>
                </a:lnTo>
                <a:close/>
              </a:path>
            </a:pathLst>
          </a:custGeom>
          <a:solidFill>
            <a:srgbClr val="50C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9655530" y="3337140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263" y="0"/>
                </a:moveTo>
                <a:lnTo>
                  <a:pt x="939" y="0"/>
                </a:lnTo>
                <a:lnTo>
                  <a:pt x="0" y="952"/>
                </a:lnTo>
                <a:lnTo>
                  <a:pt x="0" y="3276"/>
                </a:lnTo>
                <a:lnTo>
                  <a:pt x="939" y="4216"/>
                </a:lnTo>
                <a:lnTo>
                  <a:pt x="3263" y="4216"/>
                </a:lnTo>
                <a:lnTo>
                  <a:pt x="4203" y="3276"/>
                </a:lnTo>
                <a:lnTo>
                  <a:pt x="4203" y="952"/>
                </a:lnTo>
                <a:lnTo>
                  <a:pt x="3263" y="0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9653892" y="3374885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5816" y="0"/>
                </a:moveTo>
                <a:lnTo>
                  <a:pt x="1676" y="0"/>
                </a:lnTo>
                <a:lnTo>
                  <a:pt x="0" y="2425"/>
                </a:lnTo>
                <a:lnTo>
                  <a:pt x="0" y="6210"/>
                </a:lnTo>
                <a:lnTo>
                  <a:pt x="1676" y="7734"/>
                </a:lnTo>
                <a:lnTo>
                  <a:pt x="5816" y="7734"/>
                </a:lnTo>
                <a:lnTo>
                  <a:pt x="7480" y="6210"/>
                </a:lnTo>
                <a:lnTo>
                  <a:pt x="7480" y="2425"/>
                </a:lnTo>
                <a:lnTo>
                  <a:pt x="5816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9653892" y="338455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80" y="0"/>
                </a:lnTo>
              </a:path>
            </a:pathLst>
          </a:custGeom>
          <a:ln w="9664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9642691" y="3362191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29895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9641268" y="3367639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727" y="0"/>
                </a:lnTo>
              </a:path>
            </a:pathLst>
          </a:custGeom>
          <a:ln w="7988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9639922" y="337059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432" y="0"/>
                </a:lnTo>
              </a:path>
            </a:pathLst>
          </a:custGeom>
          <a:ln w="317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9637686" y="339073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903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9651034" y="3464496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398" y="0"/>
                </a:lnTo>
              </a:path>
            </a:pathLst>
          </a:custGeom>
          <a:ln w="28092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9646767" y="3448126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945" y="0"/>
                </a:lnTo>
              </a:path>
            </a:pathLst>
          </a:custGeom>
          <a:ln w="4470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9645536" y="344515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20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9645560" y="3439109"/>
            <a:ext cx="24765" cy="5715"/>
          </a:xfrm>
          <a:custGeom>
            <a:avLst/>
            <a:gdLst/>
            <a:ahLst/>
            <a:cxnLst/>
            <a:rect l="l" t="t" r="r" b="b"/>
            <a:pathLst>
              <a:path w="24765" h="5714">
                <a:moveTo>
                  <a:pt x="12179" y="0"/>
                </a:moveTo>
                <a:lnTo>
                  <a:pt x="0" y="5283"/>
                </a:lnTo>
                <a:lnTo>
                  <a:pt x="24371" y="5283"/>
                </a:lnTo>
                <a:lnTo>
                  <a:pt x="12179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9664547" y="346449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67" y="0"/>
                </a:lnTo>
              </a:path>
            </a:pathLst>
          </a:custGeom>
          <a:ln w="28092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9646767" y="346449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67" y="0"/>
                </a:lnTo>
              </a:path>
            </a:pathLst>
          </a:custGeom>
          <a:ln w="28092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9630384" y="3464674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38" y="0"/>
                </a:lnTo>
              </a:path>
            </a:pathLst>
          </a:custGeom>
          <a:ln w="2895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9616211" y="3464674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38" y="0"/>
                </a:lnTo>
              </a:path>
            </a:pathLst>
          </a:custGeom>
          <a:ln w="2895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9619450" y="346467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34" y="0"/>
                </a:lnTo>
              </a:path>
            </a:pathLst>
          </a:custGeom>
          <a:ln w="28955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9458566" y="3482600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5">
                <a:moveTo>
                  <a:pt x="0" y="0"/>
                </a:moveTo>
                <a:lnTo>
                  <a:pt x="221081" y="0"/>
                </a:lnTo>
              </a:path>
            </a:pathLst>
          </a:custGeom>
          <a:ln w="811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9559670" y="3398685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300" y="0"/>
                </a:lnTo>
              </a:path>
            </a:pathLst>
          </a:custGeom>
          <a:ln w="19507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9557854" y="3382848"/>
            <a:ext cx="22225" cy="6985"/>
          </a:xfrm>
          <a:custGeom>
            <a:avLst/>
            <a:gdLst/>
            <a:ahLst/>
            <a:cxnLst/>
            <a:rect l="l" t="t" r="r" b="b"/>
            <a:pathLst>
              <a:path w="22225" h="6985">
                <a:moveTo>
                  <a:pt x="10972" y="0"/>
                </a:moveTo>
                <a:lnTo>
                  <a:pt x="0" y="6832"/>
                </a:lnTo>
                <a:lnTo>
                  <a:pt x="21932" y="6832"/>
                </a:lnTo>
                <a:lnTo>
                  <a:pt x="10972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9557740" y="3388861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174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9565081" y="3392855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5803" y="0"/>
                </a:moveTo>
                <a:lnTo>
                  <a:pt x="1676" y="0"/>
                </a:lnTo>
                <a:lnTo>
                  <a:pt x="0" y="2425"/>
                </a:lnTo>
                <a:lnTo>
                  <a:pt x="0" y="6210"/>
                </a:lnTo>
                <a:lnTo>
                  <a:pt x="1676" y="7734"/>
                </a:lnTo>
                <a:lnTo>
                  <a:pt x="5803" y="7734"/>
                </a:lnTo>
                <a:lnTo>
                  <a:pt x="7480" y="6210"/>
                </a:lnTo>
                <a:lnTo>
                  <a:pt x="7480" y="2425"/>
                </a:lnTo>
                <a:lnTo>
                  <a:pt x="5803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9565081" y="340287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80" y="0"/>
                </a:lnTo>
              </a:path>
            </a:pathLst>
          </a:custGeom>
          <a:ln w="11125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9523298" y="3374916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058" y="0"/>
                </a:lnTo>
              </a:path>
            </a:pathLst>
          </a:custGeom>
          <a:ln w="8394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9502317" y="34481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815" y="0"/>
                </a:lnTo>
              </a:path>
            </a:pathLst>
          </a:custGeom>
          <a:ln w="4470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9614522" y="34481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916" y="0"/>
                </a:lnTo>
              </a:path>
            </a:pathLst>
          </a:custGeom>
          <a:ln w="4470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9550475" y="344812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702" y="0"/>
                </a:lnTo>
              </a:path>
            </a:pathLst>
          </a:custGeom>
          <a:ln w="4470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9525978" y="344362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470" y="0"/>
                </a:lnTo>
              </a:path>
            </a:pathLst>
          </a:custGeom>
          <a:ln w="42532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9536976" y="344362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470" y="0"/>
                </a:lnTo>
              </a:path>
            </a:pathLst>
          </a:custGeom>
          <a:ln w="42532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9524162" y="3471678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075" y="0"/>
                </a:lnTo>
              </a:path>
            </a:pathLst>
          </a:custGeom>
          <a:ln w="13474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9524987" y="3420224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25" y="0"/>
                </a:lnTo>
              </a:path>
            </a:pathLst>
          </a:custGeom>
          <a:ln w="4241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9528200" y="3420224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25" y="0"/>
                </a:lnTo>
              </a:path>
            </a:pathLst>
          </a:custGeom>
          <a:ln w="4241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9535985" y="3420224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25" y="0"/>
                </a:lnTo>
              </a:path>
            </a:pathLst>
          </a:custGeom>
          <a:ln w="4241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9539198" y="3420224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25" y="0"/>
                </a:lnTo>
              </a:path>
            </a:pathLst>
          </a:custGeom>
          <a:ln w="4241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9596246" y="344362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470" y="0"/>
                </a:lnTo>
              </a:path>
            </a:pathLst>
          </a:custGeom>
          <a:ln w="42532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9607245" y="3443623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470" y="0"/>
                </a:lnTo>
              </a:path>
            </a:pathLst>
          </a:custGeom>
          <a:ln w="42532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9594443" y="3471913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075" y="0"/>
                </a:lnTo>
              </a:path>
            </a:pathLst>
          </a:custGeom>
          <a:ln w="13944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9595256" y="3420224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25" y="0"/>
                </a:lnTo>
              </a:path>
            </a:pathLst>
          </a:custGeom>
          <a:ln w="4241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9598482" y="3420224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25" y="0"/>
                </a:lnTo>
              </a:path>
            </a:pathLst>
          </a:custGeom>
          <a:ln w="4241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9606254" y="3420224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25" y="0"/>
                </a:lnTo>
              </a:path>
            </a:pathLst>
          </a:custGeom>
          <a:ln w="4241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9609467" y="3420224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225" y="0"/>
                </a:lnTo>
              </a:path>
            </a:pathLst>
          </a:custGeom>
          <a:ln w="4241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9654438" y="3396741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4965" y="0"/>
                </a:moveTo>
                <a:lnTo>
                  <a:pt x="1435" y="0"/>
                </a:lnTo>
                <a:lnTo>
                  <a:pt x="0" y="1435"/>
                </a:lnTo>
                <a:lnTo>
                  <a:pt x="0" y="4965"/>
                </a:lnTo>
                <a:lnTo>
                  <a:pt x="1435" y="6400"/>
                </a:lnTo>
                <a:lnTo>
                  <a:pt x="4965" y="6400"/>
                </a:lnTo>
                <a:lnTo>
                  <a:pt x="6400" y="4965"/>
                </a:lnTo>
                <a:lnTo>
                  <a:pt x="6400" y="1435"/>
                </a:lnTo>
                <a:lnTo>
                  <a:pt x="4965" y="0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9174759" y="3337407"/>
            <a:ext cx="90805" cy="43180"/>
          </a:xfrm>
          <a:custGeom>
            <a:avLst/>
            <a:gdLst/>
            <a:ahLst/>
            <a:cxnLst/>
            <a:rect l="l" t="t" r="r" b="b"/>
            <a:pathLst>
              <a:path w="90804" h="43179">
                <a:moveTo>
                  <a:pt x="45237" y="0"/>
                </a:moveTo>
                <a:lnTo>
                  <a:pt x="27630" y="3390"/>
                </a:lnTo>
                <a:lnTo>
                  <a:pt x="13250" y="12636"/>
                </a:lnTo>
                <a:lnTo>
                  <a:pt x="3555" y="26349"/>
                </a:lnTo>
                <a:lnTo>
                  <a:pt x="0" y="43141"/>
                </a:lnTo>
                <a:lnTo>
                  <a:pt x="90487" y="43141"/>
                </a:lnTo>
                <a:lnTo>
                  <a:pt x="86931" y="26349"/>
                </a:lnTo>
                <a:lnTo>
                  <a:pt x="77235" y="12636"/>
                </a:lnTo>
                <a:lnTo>
                  <a:pt x="62851" y="3390"/>
                </a:lnTo>
                <a:lnTo>
                  <a:pt x="45237" y="0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9160332" y="3366680"/>
            <a:ext cx="120014" cy="35560"/>
          </a:xfrm>
          <a:custGeom>
            <a:avLst/>
            <a:gdLst/>
            <a:ahLst/>
            <a:cxnLst/>
            <a:rect l="l" t="t" r="r" b="b"/>
            <a:pathLst>
              <a:path w="120015" h="35560">
                <a:moveTo>
                  <a:pt x="0" y="35369"/>
                </a:moveTo>
                <a:lnTo>
                  <a:pt x="119506" y="35369"/>
                </a:lnTo>
                <a:lnTo>
                  <a:pt x="119506" y="0"/>
                </a:lnTo>
                <a:lnTo>
                  <a:pt x="0" y="0"/>
                </a:lnTo>
                <a:lnTo>
                  <a:pt x="0" y="35369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9400743" y="3314484"/>
            <a:ext cx="6985" cy="24130"/>
          </a:xfrm>
          <a:custGeom>
            <a:avLst/>
            <a:gdLst/>
            <a:ahLst/>
            <a:cxnLst/>
            <a:rect l="l" t="t" r="r" b="b"/>
            <a:pathLst>
              <a:path w="6984" h="24129">
                <a:moveTo>
                  <a:pt x="0" y="0"/>
                </a:moveTo>
                <a:lnTo>
                  <a:pt x="0" y="20510"/>
                </a:lnTo>
                <a:lnTo>
                  <a:pt x="1244" y="20726"/>
                </a:lnTo>
                <a:lnTo>
                  <a:pt x="3683" y="21335"/>
                </a:lnTo>
                <a:lnTo>
                  <a:pt x="4597" y="21729"/>
                </a:lnTo>
                <a:lnTo>
                  <a:pt x="5262" y="22110"/>
                </a:lnTo>
                <a:lnTo>
                  <a:pt x="5892" y="22567"/>
                </a:lnTo>
                <a:lnTo>
                  <a:pt x="6565" y="23266"/>
                </a:lnTo>
                <a:lnTo>
                  <a:pt x="6565" y="23609"/>
                </a:lnTo>
                <a:lnTo>
                  <a:pt x="6680" y="23126"/>
                </a:lnTo>
                <a:lnTo>
                  <a:pt x="6750" y="22567"/>
                </a:lnTo>
                <a:lnTo>
                  <a:pt x="6856" y="21335"/>
                </a:lnTo>
                <a:lnTo>
                  <a:pt x="6972" y="18440"/>
                </a:lnTo>
                <a:lnTo>
                  <a:pt x="6819" y="16306"/>
                </a:lnTo>
                <a:lnTo>
                  <a:pt x="3797" y="9778"/>
                </a:lnTo>
                <a:lnTo>
                  <a:pt x="1778" y="6819"/>
                </a:lnTo>
                <a:lnTo>
                  <a:pt x="952" y="4787"/>
                </a:lnTo>
                <a:lnTo>
                  <a:pt x="190" y="2057"/>
                </a:lnTo>
                <a:lnTo>
                  <a:pt x="0" y="0"/>
                </a:lnTo>
                <a:close/>
              </a:path>
            </a:pathLst>
          </a:custGeom>
          <a:solidFill>
            <a:srgbClr val="2E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9400743" y="3324555"/>
            <a:ext cx="6985" cy="13970"/>
          </a:xfrm>
          <a:custGeom>
            <a:avLst/>
            <a:gdLst/>
            <a:ahLst/>
            <a:cxnLst/>
            <a:rect l="l" t="t" r="r" b="b"/>
            <a:pathLst>
              <a:path w="6984" h="13970">
                <a:moveTo>
                  <a:pt x="0" y="0"/>
                </a:moveTo>
                <a:lnTo>
                  <a:pt x="0" y="10439"/>
                </a:lnTo>
                <a:lnTo>
                  <a:pt x="1244" y="10655"/>
                </a:lnTo>
                <a:lnTo>
                  <a:pt x="3683" y="11264"/>
                </a:lnTo>
                <a:lnTo>
                  <a:pt x="4597" y="11658"/>
                </a:lnTo>
                <a:lnTo>
                  <a:pt x="5262" y="12039"/>
                </a:lnTo>
                <a:lnTo>
                  <a:pt x="5892" y="12496"/>
                </a:lnTo>
                <a:lnTo>
                  <a:pt x="6565" y="13195"/>
                </a:lnTo>
                <a:lnTo>
                  <a:pt x="6565" y="13538"/>
                </a:lnTo>
                <a:lnTo>
                  <a:pt x="6680" y="13055"/>
                </a:lnTo>
                <a:lnTo>
                  <a:pt x="6750" y="12496"/>
                </a:lnTo>
                <a:lnTo>
                  <a:pt x="6856" y="11264"/>
                </a:lnTo>
                <a:lnTo>
                  <a:pt x="6934" y="10058"/>
                </a:lnTo>
                <a:lnTo>
                  <a:pt x="4991" y="5092"/>
                </a:lnTo>
                <a:lnTo>
                  <a:pt x="0" y="0"/>
                </a:lnTo>
                <a:close/>
              </a:path>
            </a:pathLst>
          </a:custGeom>
          <a:solidFill>
            <a:srgbClr val="EF4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9400730" y="332959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89">
                <a:moveTo>
                  <a:pt x="0" y="0"/>
                </a:moveTo>
                <a:lnTo>
                  <a:pt x="0" y="5397"/>
                </a:lnTo>
                <a:lnTo>
                  <a:pt x="1244" y="5613"/>
                </a:lnTo>
                <a:lnTo>
                  <a:pt x="3695" y="6222"/>
                </a:lnTo>
                <a:lnTo>
                  <a:pt x="4597" y="6603"/>
                </a:lnTo>
                <a:lnTo>
                  <a:pt x="5262" y="6997"/>
                </a:lnTo>
                <a:lnTo>
                  <a:pt x="5905" y="7454"/>
                </a:lnTo>
                <a:lnTo>
                  <a:pt x="6565" y="8153"/>
                </a:lnTo>
                <a:lnTo>
                  <a:pt x="6565" y="8496"/>
                </a:lnTo>
                <a:lnTo>
                  <a:pt x="6680" y="8013"/>
                </a:lnTo>
                <a:lnTo>
                  <a:pt x="6800" y="6984"/>
                </a:lnTo>
                <a:lnTo>
                  <a:pt x="4559" y="2590"/>
                </a:lnTo>
                <a:lnTo>
                  <a:pt x="317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9269107" y="3408743"/>
            <a:ext cx="159385" cy="57150"/>
          </a:xfrm>
          <a:custGeom>
            <a:avLst/>
            <a:gdLst/>
            <a:ahLst/>
            <a:cxnLst/>
            <a:rect l="l" t="t" r="r" b="b"/>
            <a:pathLst>
              <a:path w="159384" h="57150">
                <a:moveTo>
                  <a:pt x="0" y="56680"/>
                </a:moveTo>
                <a:lnTo>
                  <a:pt x="159042" y="56680"/>
                </a:lnTo>
                <a:lnTo>
                  <a:pt x="159042" y="0"/>
                </a:lnTo>
                <a:lnTo>
                  <a:pt x="0" y="0"/>
                </a:lnTo>
                <a:lnTo>
                  <a:pt x="0" y="5668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9270110" y="334458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11" y="0"/>
                </a:lnTo>
              </a:path>
            </a:pathLst>
          </a:custGeom>
          <a:ln w="3568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9269031" y="33473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57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9266885" y="3348329"/>
            <a:ext cx="10795" cy="2540"/>
          </a:xfrm>
          <a:custGeom>
            <a:avLst/>
            <a:gdLst/>
            <a:ahLst/>
            <a:cxnLst/>
            <a:rect l="l" t="t" r="r" b="b"/>
            <a:pathLst>
              <a:path w="10795" h="2539">
                <a:moveTo>
                  <a:pt x="9804" y="0"/>
                </a:moveTo>
                <a:lnTo>
                  <a:pt x="558" y="0"/>
                </a:lnTo>
                <a:lnTo>
                  <a:pt x="0" y="558"/>
                </a:lnTo>
                <a:lnTo>
                  <a:pt x="0" y="1930"/>
                </a:lnTo>
                <a:lnTo>
                  <a:pt x="558" y="2489"/>
                </a:lnTo>
                <a:lnTo>
                  <a:pt x="9804" y="2489"/>
                </a:lnTo>
                <a:lnTo>
                  <a:pt x="10375" y="1930"/>
                </a:lnTo>
                <a:lnTo>
                  <a:pt x="10375" y="558"/>
                </a:lnTo>
                <a:lnTo>
                  <a:pt x="9804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9270136" y="3349129"/>
            <a:ext cx="9525" cy="16510"/>
          </a:xfrm>
          <a:custGeom>
            <a:avLst/>
            <a:gdLst/>
            <a:ahLst/>
            <a:cxnLst/>
            <a:rect l="l" t="t" r="r" b="b"/>
            <a:pathLst>
              <a:path w="9525" h="16510">
                <a:moveTo>
                  <a:pt x="533" y="0"/>
                </a:moveTo>
                <a:lnTo>
                  <a:pt x="0" y="11455"/>
                </a:lnTo>
                <a:lnTo>
                  <a:pt x="9156" y="15887"/>
                </a:lnTo>
                <a:lnTo>
                  <a:pt x="3441" y="6057"/>
                </a:lnTo>
                <a:lnTo>
                  <a:pt x="6299" y="1612"/>
                </a:lnTo>
                <a:lnTo>
                  <a:pt x="533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9264827" y="3349129"/>
            <a:ext cx="9525" cy="16510"/>
          </a:xfrm>
          <a:custGeom>
            <a:avLst/>
            <a:gdLst/>
            <a:ahLst/>
            <a:cxnLst/>
            <a:rect l="l" t="t" r="r" b="b"/>
            <a:pathLst>
              <a:path w="9525" h="16510">
                <a:moveTo>
                  <a:pt x="8623" y="0"/>
                </a:moveTo>
                <a:lnTo>
                  <a:pt x="2857" y="1612"/>
                </a:lnTo>
                <a:lnTo>
                  <a:pt x="5715" y="6057"/>
                </a:lnTo>
                <a:lnTo>
                  <a:pt x="0" y="15887"/>
                </a:lnTo>
                <a:lnTo>
                  <a:pt x="9156" y="11455"/>
                </a:lnTo>
                <a:lnTo>
                  <a:pt x="8623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9270148" y="3340887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2984" y="0"/>
                </a:moveTo>
                <a:lnTo>
                  <a:pt x="863" y="0"/>
                </a:lnTo>
                <a:lnTo>
                  <a:pt x="0" y="863"/>
                </a:lnTo>
                <a:lnTo>
                  <a:pt x="0" y="2971"/>
                </a:lnTo>
                <a:lnTo>
                  <a:pt x="863" y="3835"/>
                </a:lnTo>
                <a:lnTo>
                  <a:pt x="2984" y="3835"/>
                </a:lnTo>
                <a:lnTo>
                  <a:pt x="3835" y="2971"/>
                </a:lnTo>
                <a:lnTo>
                  <a:pt x="3835" y="863"/>
                </a:lnTo>
                <a:lnTo>
                  <a:pt x="2984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9271482" y="334053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55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9266211" y="3363156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709" y="0"/>
                </a:lnTo>
              </a:path>
            </a:pathLst>
          </a:custGeom>
          <a:ln w="3543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9360077" y="3380956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0" y="0"/>
                </a:moveTo>
                <a:lnTo>
                  <a:pt x="939" y="8483"/>
                </a:lnTo>
                <a:lnTo>
                  <a:pt x="3721" y="8483"/>
                </a:lnTo>
                <a:lnTo>
                  <a:pt x="2057" y="6819"/>
                </a:lnTo>
                <a:lnTo>
                  <a:pt x="1879" y="88"/>
                </a:lnTo>
                <a:lnTo>
                  <a:pt x="0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9358312" y="3380956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721" y="0"/>
                </a:moveTo>
                <a:lnTo>
                  <a:pt x="1841" y="88"/>
                </a:lnTo>
                <a:lnTo>
                  <a:pt x="1663" y="6819"/>
                </a:lnTo>
                <a:lnTo>
                  <a:pt x="0" y="8483"/>
                </a:lnTo>
                <a:lnTo>
                  <a:pt x="2781" y="8483"/>
                </a:lnTo>
                <a:lnTo>
                  <a:pt x="3721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9359163" y="3383203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556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3556" y="965"/>
                </a:lnTo>
                <a:lnTo>
                  <a:pt x="3771" y="749"/>
                </a:lnTo>
                <a:lnTo>
                  <a:pt x="3771" y="215"/>
                </a:lnTo>
                <a:lnTo>
                  <a:pt x="3556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9358286" y="3388956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295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5295" y="965"/>
                </a:lnTo>
                <a:lnTo>
                  <a:pt x="5511" y="749"/>
                </a:lnTo>
                <a:lnTo>
                  <a:pt x="5511" y="215"/>
                </a:lnTo>
                <a:lnTo>
                  <a:pt x="5295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9359468" y="3385311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921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2921" y="965"/>
                </a:lnTo>
                <a:lnTo>
                  <a:pt x="3136" y="749"/>
                </a:lnTo>
                <a:lnTo>
                  <a:pt x="3136" y="215"/>
                </a:lnTo>
                <a:lnTo>
                  <a:pt x="2921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9338983" y="3380956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0" y="0"/>
                </a:moveTo>
                <a:lnTo>
                  <a:pt x="939" y="8483"/>
                </a:lnTo>
                <a:lnTo>
                  <a:pt x="3721" y="8483"/>
                </a:lnTo>
                <a:lnTo>
                  <a:pt x="2057" y="6819"/>
                </a:lnTo>
                <a:lnTo>
                  <a:pt x="1879" y="88"/>
                </a:lnTo>
                <a:lnTo>
                  <a:pt x="0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9337217" y="3380956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721" y="0"/>
                </a:moveTo>
                <a:lnTo>
                  <a:pt x="1841" y="88"/>
                </a:lnTo>
                <a:lnTo>
                  <a:pt x="1663" y="6819"/>
                </a:lnTo>
                <a:lnTo>
                  <a:pt x="0" y="8483"/>
                </a:lnTo>
                <a:lnTo>
                  <a:pt x="2781" y="8483"/>
                </a:lnTo>
                <a:lnTo>
                  <a:pt x="3721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9338056" y="3383203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556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3556" y="965"/>
                </a:lnTo>
                <a:lnTo>
                  <a:pt x="3771" y="749"/>
                </a:lnTo>
                <a:lnTo>
                  <a:pt x="3771" y="215"/>
                </a:lnTo>
                <a:lnTo>
                  <a:pt x="3556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9337192" y="3388956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295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5295" y="965"/>
                </a:lnTo>
                <a:lnTo>
                  <a:pt x="5511" y="749"/>
                </a:lnTo>
                <a:lnTo>
                  <a:pt x="5511" y="215"/>
                </a:lnTo>
                <a:lnTo>
                  <a:pt x="5295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9338373" y="3385311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933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2933" y="965"/>
                </a:lnTo>
                <a:lnTo>
                  <a:pt x="3136" y="749"/>
                </a:lnTo>
                <a:lnTo>
                  <a:pt x="3136" y="215"/>
                </a:lnTo>
                <a:lnTo>
                  <a:pt x="2933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9317888" y="3380956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0" y="0"/>
                </a:moveTo>
                <a:lnTo>
                  <a:pt x="939" y="8483"/>
                </a:lnTo>
                <a:lnTo>
                  <a:pt x="3721" y="8483"/>
                </a:lnTo>
                <a:lnTo>
                  <a:pt x="2057" y="6819"/>
                </a:lnTo>
                <a:lnTo>
                  <a:pt x="1879" y="88"/>
                </a:lnTo>
                <a:lnTo>
                  <a:pt x="0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9316110" y="3380956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721" y="0"/>
                </a:moveTo>
                <a:lnTo>
                  <a:pt x="1841" y="88"/>
                </a:lnTo>
                <a:lnTo>
                  <a:pt x="1663" y="6819"/>
                </a:lnTo>
                <a:lnTo>
                  <a:pt x="0" y="8483"/>
                </a:lnTo>
                <a:lnTo>
                  <a:pt x="2781" y="8483"/>
                </a:lnTo>
                <a:lnTo>
                  <a:pt x="3721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9316961" y="3383203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556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3556" y="965"/>
                </a:lnTo>
                <a:lnTo>
                  <a:pt x="3771" y="749"/>
                </a:lnTo>
                <a:lnTo>
                  <a:pt x="3771" y="215"/>
                </a:lnTo>
                <a:lnTo>
                  <a:pt x="3556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9316098" y="3388956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295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5295" y="965"/>
                </a:lnTo>
                <a:lnTo>
                  <a:pt x="5511" y="749"/>
                </a:lnTo>
                <a:lnTo>
                  <a:pt x="5511" y="215"/>
                </a:lnTo>
                <a:lnTo>
                  <a:pt x="5295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9317278" y="3385311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921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2921" y="965"/>
                </a:lnTo>
                <a:lnTo>
                  <a:pt x="3136" y="749"/>
                </a:lnTo>
                <a:lnTo>
                  <a:pt x="3136" y="215"/>
                </a:lnTo>
                <a:lnTo>
                  <a:pt x="2921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9296781" y="3380956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0" y="0"/>
                </a:moveTo>
                <a:lnTo>
                  <a:pt x="939" y="8483"/>
                </a:lnTo>
                <a:lnTo>
                  <a:pt x="3721" y="8483"/>
                </a:lnTo>
                <a:lnTo>
                  <a:pt x="2057" y="6819"/>
                </a:lnTo>
                <a:lnTo>
                  <a:pt x="1879" y="88"/>
                </a:lnTo>
                <a:lnTo>
                  <a:pt x="0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9295015" y="3380956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721" y="0"/>
                </a:moveTo>
                <a:lnTo>
                  <a:pt x="1841" y="88"/>
                </a:lnTo>
                <a:lnTo>
                  <a:pt x="1663" y="6819"/>
                </a:lnTo>
                <a:lnTo>
                  <a:pt x="0" y="8483"/>
                </a:lnTo>
                <a:lnTo>
                  <a:pt x="2781" y="8483"/>
                </a:lnTo>
                <a:lnTo>
                  <a:pt x="3721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9295853" y="3383203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556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3556" y="965"/>
                </a:lnTo>
                <a:lnTo>
                  <a:pt x="3771" y="749"/>
                </a:lnTo>
                <a:lnTo>
                  <a:pt x="3771" y="215"/>
                </a:lnTo>
                <a:lnTo>
                  <a:pt x="3556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9294990" y="3388956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295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5295" y="965"/>
                </a:lnTo>
                <a:lnTo>
                  <a:pt x="5511" y="749"/>
                </a:lnTo>
                <a:lnTo>
                  <a:pt x="5511" y="215"/>
                </a:lnTo>
                <a:lnTo>
                  <a:pt x="5295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9296171" y="3385311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921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2921" y="965"/>
                </a:lnTo>
                <a:lnTo>
                  <a:pt x="3136" y="749"/>
                </a:lnTo>
                <a:lnTo>
                  <a:pt x="3136" y="215"/>
                </a:lnTo>
                <a:lnTo>
                  <a:pt x="2921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9274073" y="3465436"/>
            <a:ext cx="154305" cy="21590"/>
          </a:xfrm>
          <a:custGeom>
            <a:avLst/>
            <a:gdLst/>
            <a:ahLst/>
            <a:cxnLst/>
            <a:rect l="l" t="t" r="r" b="b"/>
            <a:pathLst>
              <a:path w="154304" h="21589">
                <a:moveTo>
                  <a:pt x="0" y="21272"/>
                </a:moveTo>
                <a:lnTo>
                  <a:pt x="154254" y="21272"/>
                </a:lnTo>
                <a:lnTo>
                  <a:pt x="154254" y="0"/>
                </a:lnTo>
                <a:lnTo>
                  <a:pt x="0" y="0"/>
                </a:lnTo>
                <a:lnTo>
                  <a:pt x="0" y="21272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9274454" y="3397700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7518" y="0"/>
                </a:lnTo>
              </a:path>
            </a:pathLst>
          </a:custGeom>
          <a:ln w="317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9271406" y="3392989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6819" y="0"/>
                </a:lnTo>
              </a:path>
            </a:pathLst>
          </a:custGeom>
          <a:ln w="6464">
            <a:solidFill>
              <a:srgbClr val="2E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9221940" y="3375171"/>
            <a:ext cx="60960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896" y="0"/>
                </a:lnTo>
              </a:path>
            </a:pathLst>
          </a:custGeom>
          <a:ln w="317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9286976" y="3436873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848" y="0"/>
                </a:moveTo>
                <a:lnTo>
                  <a:pt x="2260" y="0"/>
                </a:lnTo>
                <a:lnTo>
                  <a:pt x="0" y="2628"/>
                </a:lnTo>
                <a:lnTo>
                  <a:pt x="0" y="9131"/>
                </a:lnTo>
                <a:lnTo>
                  <a:pt x="2260" y="11760"/>
                </a:lnTo>
                <a:lnTo>
                  <a:pt x="7848" y="11760"/>
                </a:lnTo>
                <a:lnTo>
                  <a:pt x="10109" y="9131"/>
                </a:lnTo>
                <a:lnTo>
                  <a:pt x="10109" y="2628"/>
                </a:lnTo>
                <a:lnTo>
                  <a:pt x="7848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9286976" y="3450748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09" y="0"/>
                </a:lnTo>
              </a:path>
            </a:pathLst>
          </a:custGeom>
          <a:ln w="18275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9286316" y="341356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417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9286328" y="3410013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5702" y="0"/>
                </a:moveTo>
                <a:lnTo>
                  <a:pt x="0" y="2997"/>
                </a:lnTo>
                <a:lnTo>
                  <a:pt x="11391" y="2997"/>
                </a:lnTo>
                <a:lnTo>
                  <a:pt x="5702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9288856" y="342175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62" y="0"/>
                </a:lnTo>
              </a:path>
            </a:pathLst>
          </a:custGeom>
          <a:ln w="10528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9311144" y="3436873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848" y="0"/>
                </a:moveTo>
                <a:lnTo>
                  <a:pt x="2260" y="0"/>
                </a:lnTo>
                <a:lnTo>
                  <a:pt x="0" y="2628"/>
                </a:lnTo>
                <a:lnTo>
                  <a:pt x="0" y="9131"/>
                </a:lnTo>
                <a:lnTo>
                  <a:pt x="2260" y="11760"/>
                </a:lnTo>
                <a:lnTo>
                  <a:pt x="7848" y="11760"/>
                </a:lnTo>
                <a:lnTo>
                  <a:pt x="10109" y="9131"/>
                </a:lnTo>
                <a:lnTo>
                  <a:pt x="10109" y="2628"/>
                </a:lnTo>
                <a:lnTo>
                  <a:pt x="7848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9311144" y="3450748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09" y="0"/>
                </a:lnTo>
              </a:path>
            </a:pathLst>
          </a:custGeom>
          <a:ln w="18275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9310496" y="341356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417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9310509" y="3410013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5702" y="0"/>
                </a:moveTo>
                <a:lnTo>
                  <a:pt x="0" y="2997"/>
                </a:lnTo>
                <a:lnTo>
                  <a:pt x="11391" y="2997"/>
                </a:lnTo>
                <a:lnTo>
                  <a:pt x="5702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9313024" y="342175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62" y="0"/>
                </a:lnTo>
              </a:path>
            </a:pathLst>
          </a:custGeom>
          <a:ln w="10528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9335313" y="3436873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848" y="0"/>
                </a:moveTo>
                <a:lnTo>
                  <a:pt x="2260" y="0"/>
                </a:lnTo>
                <a:lnTo>
                  <a:pt x="0" y="2628"/>
                </a:lnTo>
                <a:lnTo>
                  <a:pt x="0" y="9131"/>
                </a:lnTo>
                <a:lnTo>
                  <a:pt x="2260" y="11760"/>
                </a:lnTo>
                <a:lnTo>
                  <a:pt x="7848" y="11760"/>
                </a:lnTo>
                <a:lnTo>
                  <a:pt x="10109" y="9131"/>
                </a:lnTo>
                <a:lnTo>
                  <a:pt x="10109" y="2628"/>
                </a:lnTo>
                <a:lnTo>
                  <a:pt x="7848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9335313" y="3450748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09" y="0"/>
                </a:lnTo>
              </a:path>
            </a:pathLst>
          </a:custGeom>
          <a:ln w="18275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9334665" y="341356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417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9334677" y="3410013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5702" y="0"/>
                </a:moveTo>
                <a:lnTo>
                  <a:pt x="0" y="2997"/>
                </a:lnTo>
                <a:lnTo>
                  <a:pt x="11391" y="2997"/>
                </a:lnTo>
                <a:lnTo>
                  <a:pt x="5702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9337192" y="342175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62" y="0"/>
                </a:lnTo>
              </a:path>
            </a:pathLst>
          </a:custGeom>
          <a:ln w="10528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9359493" y="3436873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848" y="0"/>
                </a:moveTo>
                <a:lnTo>
                  <a:pt x="2260" y="0"/>
                </a:lnTo>
                <a:lnTo>
                  <a:pt x="0" y="2628"/>
                </a:lnTo>
                <a:lnTo>
                  <a:pt x="0" y="9131"/>
                </a:lnTo>
                <a:lnTo>
                  <a:pt x="2260" y="11760"/>
                </a:lnTo>
                <a:lnTo>
                  <a:pt x="7848" y="11760"/>
                </a:lnTo>
                <a:lnTo>
                  <a:pt x="10109" y="9131"/>
                </a:lnTo>
                <a:lnTo>
                  <a:pt x="10109" y="2628"/>
                </a:lnTo>
                <a:lnTo>
                  <a:pt x="7848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9359493" y="3450748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09" y="0"/>
                </a:lnTo>
              </a:path>
            </a:pathLst>
          </a:custGeom>
          <a:ln w="18275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9358833" y="341356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417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9358845" y="3410013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5702" y="0"/>
                </a:moveTo>
                <a:lnTo>
                  <a:pt x="0" y="2997"/>
                </a:lnTo>
                <a:lnTo>
                  <a:pt x="11391" y="2997"/>
                </a:lnTo>
                <a:lnTo>
                  <a:pt x="5702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9361360" y="342175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62" y="0"/>
                </a:lnTo>
              </a:path>
            </a:pathLst>
          </a:custGeom>
          <a:ln w="10528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9391433" y="3413010"/>
            <a:ext cx="19050" cy="15875"/>
          </a:xfrm>
          <a:custGeom>
            <a:avLst/>
            <a:gdLst/>
            <a:ahLst/>
            <a:cxnLst/>
            <a:rect l="l" t="t" r="r" b="b"/>
            <a:pathLst>
              <a:path w="19050" h="15875">
                <a:moveTo>
                  <a:pt x="13398" y="0"/>
                </a:moveTo>
                <a:lnTo>
                  <a:pt x="5219" y="0"/>
                </a:lnTo>
                <a:lnTo>
                  <a:pt x="1689" y="2400"/>
                </a:lnTo>
                <a:lnTo>
                  <a:pt x="53" y="5867"/>
                </a:lnTo>
                <a:lnTo>
                  <a:pt x="0" y="14490"/>
                </a:lnTo>
                <a:lnTo>
                  <a:pt x="177" y="14897"/>
                </a:lnTo>
                <a:lnTo>
                  <a:pt x="622" y="15646"/>
                </a:lnTo>
                <a:lnTo>
                  <a:pt x="17995" y="15646"/>
                </a:lnTo>
                <a:lnTo>
                  <a:pt x="18440" y="14884"/>
                </a:lnTo>
                <a:lnTo>
                  <a:pt x="18612" y="14490"/>
                </a:lnTo>
                <a:lnTo>
                  <a:pt x="18554" y="5867"/>
                </a:lnTo>
                <a:lnTo>
                  <a:pt x="16916" y="2400"/>
                </a:lnTo>
                <a:lnTo>
                  <a:pt x="13398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9391433" y="342376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18" y="0"/>
                </a:lnTo>
              </a:path>
            </a:pathLst>
          </a:custGeom>
          <a:ln w="9778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9395041" y="3451313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404" y="0"/>
                </a:lnTo>
              </a:path>
            </a:pathLst>
          </a:custGeom>
          <a:ln w="19430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9377451" y="3350037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596" y="0"/>
                </a:lnTo>
              </a:path>
            </a:pathLst>
          </a:custGeom>
          <a:ln w="5473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9377146" y="337719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93" y="0"/>
                </a:lnTo>
              </a:path>
            </a:pathLst>
          </a:custGeom>
          <a:ln w="37884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9372269" y="335551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59" y="0"/>
                </a:lnTo>
              </a:path>
            </a:pathLst>
          </a:custGeom>
          <a:ln w="5473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9408731" y="336331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3937" y="0"/>
                </a:moveTo>
                <a:lnTo>
                  <a:pt x="1143" y="0"/>
                </a:lnTo>
                <a:lnTo>
                  <a:pt x="0" y="1142"/>
                </a:lnTo>
                <a:lnTo>
                  <a:pt x="0" y="3949"/>
                </a:lnTo>
                <a:lnTo>
                  <a:pt x="1143" y="5079"/>
                </a:lnTo>
                <a:lnTo>
                  <a:pt x="3937" y="5079"/>
                </a:lnTo>
                <a:lnTo>
                  <a:pt x="5080" y="3949"/>
                </a:lnTo>
                <a:lnTo>
                  <a:pt x="5080" y="1142"/>
                </a:lnTo>
                <a:lnTo>
                  <a:pt x="3937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9408731" y="3369995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5079" y="0"/>
                </a:lnTo>
              </a:path>
            </a:pathLst>
          </a:custGeom>
          <a:ln w="8280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9398203" y="336331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3937" y="0"/>
                </a:moveTo>
                <a:lnTo>
                  <a:pt x="1130" y="0"/>
                </a:lnTo>
                <a:lnTo>
                  <a:pt x="0" y="1142"/>
                </a:lnTo>
                <a:lnTo>
                  <a:pt x="0" y="3949"/>
                </a:lnTo>
                <a:lnTo>
                  <a:pt x="1130" y="5079"/>
                </a:lnTo>
                <a:lnTo>
                  <a:pt x="3937" y="5079"/>
                </a:lnTo>
                <a:lnTo>
                  <a:pt x="5067" y="3949"/>
                </a:lnTo>
                <a:lnTo>
                  <a:pt x="5067" y="1142"/>
                </a:lnTo>
                <a:lnTo>
                  <a:pt x="3937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9398216" y="3369995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5067" y="0"/>
                </a:lnTo>
              </a:path>
            </a:pathLst>
          </a:custGeom>
          <a:ln w="8280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9387675" y="336331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3937" y="0"/>
                </a:moveTo>
                <a:lnTo>
                  <a:pt x="1130" y="0"/>
                </a:lnTo>
                <a:lnTo>
                  <a:pt x="0" y="1142"/>
                </a:lnTo>
                <a:lnTo>
                  <a:pt x="0" y="3949"/>
                </a:lnTo>
                <a:lnTo>
                  <a:pt x="1130" y="5079"/>
                </a:lnTo>
                <a:lnTo>
                  <a:pt x="3937" y="5079"/>
                </a:lnTo>
                <a:lnTo>
                  <a:pt x="5067" y="3949"/>
                </a:lnTo>
                <a:lnTo>
                  <a:pt x="5067" y="1142"/>
                </a:lnTo>
                <a:lnTo>
                  <a:pt x="3937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9387675" y="3369995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5067" y="0"/>
                </a:lnTo>
              </a:path>
            </a:pathLst>
          </a:custGeom>
          <a:ln w="8280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9274073" y="3465436"/>
            <a:ext cx="154305" cy="21590"/>
          </a:xfrm>
          <a:custGeom>
            <a:avLst/>
            <a:gdLst/>
            <a:ahLst/>
            <a:cxnLst/>
            <a:rect l="l" t="t" r="r" b="b"/>
            <a:pathLst>
              <a:path w="154304" h="21589">
                <a:moveTo>
                  <a:pt x="0" y="0"/>
                </a:moveTo>
                <a:lnTo>
                  <a:pt x="0" y="21272"/>
                </a:lnTo>
                <a:lnTo>
                  <a:pt x="154203" y="21272"/>
                </a:lnTo>
                <a:lnTo>
                  <a:pt x="0" y="0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9378898" y="339303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07" y="0"/>
                </a:lnTo>
              </a:path>
            </a:pathLst>
          </a:custGeom>
          <a:ln w="6464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9379661" y="3378885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5615" y="6045"/>
                </a:moveTo>
                <a:lnTo>
                  <a:pt x="1612" y="6045"/>
                </a:lnTo>
                <a:lnTo>
                  <a:pt x="1800" y="6896"/>
                </a:lnTo>
                <a:lnTo>
                  <a:pt x="1879" y="10922"/>
                </a:lnTo>
                <a:lnTo>
                  <a:pt x="4533" y="10922"/>
                </a:lnTo>
                <a:lnTo>
                  <a:pt x="4495" y="7251"/>
                </a:lnTo>
                <a:lnTo>
                  <a:pt x="5461" y="7251"/>
                </a:lnTo>
                <a:lnTo>
                  <a:pt x="5753" y="6896"/>
                </a:lnTo>
                <a:lnTo>
                  <a:pt x="5615" y="6045"/>
                </a:lnTo>
                <a:close/>
              </a:path>
              <a:path w="6350" h="11429">
                <a:moveTo>
                  <a:pt x="2247" y="0"/>
                </a:moveTo>
                <a:lnTo>
                  <a:pt x="1152" y="2692"/>
                </a:lnTo>
                <a:lnTo>
                  <a:pt x="1041" y="5130"/>
                </a:lnTo>
                <a:lnTo>
                  <a:pt x="0" y="6375"/>
                </a:lnTo>
                <a:lnTo>
                  <a:pt x="127" y="7378"/>
                </a:lnTo>
                <a:lnTo>
                  <a:pt x="1066" y="6565"/>
                </a:lnTo>
                <a:lnTo>
                  <a:pt x="1612" y="6045"/>
                </a:lnTo>
                <a:lnTo>
                  <a:pt x="5615" y="6045"/>
                </a:lnTo>
                <a:lnTo>
                  <a:pt x="5372" y="4254"/>
                </a:lnTo>
                <a:lnTo>
                  <a:pt x="5972" y="3276"/>
                </a:lnTo>
                <a:lnTo>
                  <a:pt x="6286" y="2692"/>
                </a:lnTo>
                <a:lnTo>
                  <a:pt x="6121" y="1917"/>
                </a:lnTo>
                <a:lnTo>
                  <a:pt x="6019" y="1181"/>
                </a:lnTo>
                <a:lnTo>
                  <a:pt x="3657" y="787"/>
                </a:lnTo>
                <a:lnTo>
                  <a:pt x="2247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9381629" y="3377882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701" y="0"/>
                </a:moveTo>
                <a:lnTo>
                  <a:pt x="495" y="0"/>
                </a:lnTo>
                <a:lnTo>
                  <a:pt x="0" y="495"/>
                </a:lnTo>
                <a:lnTo>
                  <a:pt x="0" y="1689"/>
                </a:lnTo>
                <a:lnTo>
                  <a:pt x="495" y="2184"/>
                </a:lnTo>
                <a:lnTo>
                  <a:pt x="1701" y="2184"/>
                </a:lnTo>
                <a:lnTo>
                  <a:pt x="2184" y="1689"/>
                </a:lnTo>
                <a:lnTo>
                  <a:pt x="2184" y="495"/>
                </a:lnTo>
                <a:lnTo>
                  <a:pt x="1701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9269272" y="340405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8876" y="0"/>
                </a:lnTo>
              </a:path>
            </a:pathLst>
          </a:custGeom>
          <a:ln w="9740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9415983" y="3376803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3822" y="0"/>
                </a:moveTo>
                <a:lnTo>
                  <a:pt x="457" y="266"/>
                </a:lnTo>
                <a:lnTo>
                  <a:pt x="1003" y="2578"/>
                </a:lnTo>
                <a:lnTo>
                  <a:pt x="126" y="2857"/>
                </a:lnTo>
                <a:lnTo>
                  <a:pt x="160" y="7302"/>
                </a:lnTo>
                <a:lnTo>
                  <a:pt x="266" y="9448"/>
                </a:lnTo>
                <a:lnTo>
                  <a:pt x="0" y="13563"/>
                </a:lnTo>
                <a:lnTo>
                  <a:pt x="126" y="15100"/>
                </a:lnTo>
                <a:lnTo>
                  <a:pt x="5079" y="15100"/>
                </a:lnTo>
                <a:lnTo>
                  <a:pt x="4800" y="7302"/>
                </a:lnTo>
                <a:lnTo>
                  <a:pt x="6261" y="5410"/>
                </a:lnTo>
                <a:lnTo>
                  <a:pt x="3898" y="4737"/>
                </a:lnTo>
                <a:lnTo>
                  <a:pt x="4102" y="2476"/>
                </a:lnTo>
                <a:lnTo>
                  <a:pt x="2489" y="2247"/>
                </a:lnTo>
                <a:lnTo>
                  <a:pt x="3822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9414992" y="339303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07" y="0"/>
                </a:lnTo>
              </a:path>
            </a:pathLst>
          </a:custGeom>
          <a:ln w="6464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9415741" y="343559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49098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9413988" y="3407981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8928" y="0"/>
                </a:moveTo>
                <a:lnTo>
                  <a:pt x="685" y="0"/>
                </a:lnTo>
                <a:lnTo>
                  <a:pt x="0" y="685"/>
                </a:lnTo>
                <a:lnTo>
                  <a:pt x="0" y="2374"/>
                </a:lnTo>
                <a:lnTo>
                  <a:pt x="685" y="3048"/>
                </a:lnTo>
                <a:lnTo>
                  <a:pt x="8928" y="3048"/>
                </a:lnTo>
                <a:lnTo>
                  <a:pt x="9601" y="2374"/>
                </a:lnTo>
                <a:lnTo>
                  <a:pt x="9601" y="685"/>
                </a:lnTo>
                <a:lnTo>
                  <a:pt x="8928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9414027" y="346301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2" y="0"/>
                </a:lnTo>
              </a:path>
            </a:pathLst>
          </a:custGeom>
          <a:ln w="482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9415106" y="345971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66" y="0"/>
                </a:lnTo>
              </a:path>
            </a:pathLst>
          </a:custGeom>
          <a:ln w="317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9416401" y="3399180"/>
            <a:ext cx="8255" cy="2540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7886" y="0"/>
                </a:moveTo>
                <a:lnTo>
                  <a:pt x="0" y="0"/>
                </a:lnTo>
                <a:lnTo>
                  <a:pt x="165" y="2324"/>
                </a:lnTo>
                <a:lnTo>
                  <a:pt x="6210" y="2324"/>
                </a:lnTo>
                <a:lnTo>
                  <a:pt x="7886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9413290" y="3399180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4000" y="0"/>
                </a:moveTo>
                <a:lnTo>
                  <a:pt x="0" y="0"/>
                </a:lnTo>
                <a:lnTo>
                  <a:pt x="1676" y="2324"/>
                </a:lnTo>
                <a:lnTo>
                  <a:pt x="4000" y="2324"/>
                </a:lnTo>
                <a:lnTo>
                  <a:pt x="4000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9415005" y="340474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81" y="0"/>
                </a:lnTo>
              </a:path>
            </a:pathLst>
          </a:custGeom>
          <a:ln w="6476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9379648" y="343559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49098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9377895" y="3407981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8915" y="0"/>
                </a:moveTo>
                <a:lnTo>
                  <a:pt x="685" y="0"/>
                </a:lnTo>
                <a:lnTo>
                  <a:pt x="0" y="685"/>
                </a:lnTo>
                <a:lnTo>
                  <a:pt x="0" y="2374"/>
                </a:lnTo>
                <a:lnTo>
                  <a:pt x="685" y="3048"/>
                </a:lnTo>
                <a:lnTo>
                  <a:pt x="8915" y="3048"/>
                </a:lnTo>
                <a:lnTo>
                  <a:pt x="9601" y="2374"/>
                </a:lnTo>
                <a:lnTo>
                  <a:pt x="9601" y="685"/>
                </a:lnTo>
                <a:lnTo>
                  <a:pt x="8915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9377946" y="346301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2" y="0"/>
                </a:lnTo>
              </a:path>
            </a:pathLst>
          </a:custGeom>
          <a:ln w="482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9379013" y="345971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66" y="0"/>
                </a:lnTo>
              </a:path>
            </a:pathLst>
          </a:custGeom>
          <a:ln w="317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9380308" y="3399180"/>
            <a:ext cx="8255" cy="2540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7886" y="0"/>
                </a:moveTo>
                <a:lnTo>
                  <a:pt x="0" y="0"/>
                </a:lnTo>
                <a:lnTo>
                  <a:pt x="165" y="2324"/>
                </a:lnTo>
                <a:lnTo>
                  <a:pt x="6210" y="2324"/>
                </a:lnTo>
                <a:lnTo>
                  <a:pt x="7886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9377197" y="3399180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4000" y="0"/>
                </a:moveTo>
                <a:lnTo>
                  <a:pt x="0" y="0"/>
                </a:lnTo>
                <a:lnTo>
                  <a:pt x="1676" y="2324"/>
                </a:lnTo>
                <a:lnTo>
                  <a:pt x="4000" y="2324"/>
                </a:lnTo>
                <a:lnTo>
                  <a:pt x="4000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9378912" y="340474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81" y="0"/>
                </a:lnTo>
              </a:path>
            </a:pathLst>
          </a:custGeom>
          <a:ln w="6476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9399955" y="333057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38" y="0"/>
                </a:lnTo>
              </a:path>
            </a:pathLst>
          </a:custGeom>
          <a:ln w="33299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9040088" y="3313798"/>
            <a:ext cx="6985" cy="24130"/>
          </a:xfrm>
          <a:custGeom>
            <a:avLst/>
            <a:gdLst/>
            <a:ahLst/>
            <a:cxnLst/>
            <a:rect l="l" t="t" r="r" b="b"/>
            <a:pathLst>
              <a:path w="6984" h="24129">
                <a:moveTo>
                  <a:pt x="0" y="0"/>
                </a:moveTo>
                <a:lnTo>
                  <a:pt x="0" y="20510"/>
                </a:lnTo>
                <a:lnTo>
                  <a:pt x="1244" y="20726"/>
                </a:lnTo>
                <a:lnTo>
                  <a:pt x="3683" y="21335"/>
                </a:lnTo>
                <a:lnTo>
                  <a:pt x="4584" y="21729"/>
                </a:lnTo>
                <a:lnTo>
                  <a:pt x="5250" y="22110"/>
                </a:lnTo>
                <a:lnTo>
                  <a:pt x="5892" y="22567"/>
                </a:lnTo>
                <a:lnTo>
                  <a:pt x="6565" y="23266"/>
                </a:lnTo>
                <a:lnTo>
                  <a:pt x="6565" y="23609"/>
                </a:lnTo>
                <a:lnTo>
                  <a:pt x="6724" y="22567"/>
                </a:lnTo>
                <a:lnTo>
                  <a:pt x="6849" y="21335"/>
                </a:lnTo>
                <a:lnTo>
                  <a:pt x="6972" y="18440"/>
                </a:lnTo>
                <a:lnTo>
                  <a:pt x="6819" y="16306"/>
                </a:lnTo>
                <a:lnTo>
                  <a:pt x="3797" y="9778"/>
                </a:lnTo>
                <a:lnTo>
                  <a:pt x="1778" y="6819"/>
                </a:lnTo>
                <a:lnTo>
                  <a:pt x="952" y="4787"/>
                </a:lnTo>
                <a:lnTo>
                  <a:pt x="190" y="2057"/>
                </a:lnTo>
                <a:lnTo>
                  <a:pt x="0" y="0"/>
                </a:lnTo>
                <a:close/>
              </a:path>
            </a:pathLst>
          </a:custGeom>
          <a:solidFill>
            <a:srgbClr val="2E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9040088" y="3323869"/>
            <a:ext cx="6985" cy="13970"/>
          </a:xfrm>
          <a:custGeom>
            <a:avLst/>
            <a:gdLst/>
            <a:ahLst/>
            <a:cxnLst/>
            <a:rect l="l" t="t" r="r" b="b"/>
            <a:pathLst>
              <a:path w="6984" h="13970">
                <a:moveTo>
                  <a:pt x="0" y="0"/>
                </a:moveTo>
                <a:lnTo>
                  <a:pt x="0" y="10439"/>
                </a:lnTo>
                <a:lnTo>
                  <a:pt x="1244" y="10655"/>
                </a:lnTo>
                <a:lnTo>
                  <a:pt x="3683" y="11264"/>
                </a:lnTo>
                <a:lnTo>
                  <a:pt x="4584" y="11658"/>
                </a:lnTo>
                <a:lnTo>
                  <a:pt x="5250" y="12039"/>
                </a:lnTo>
                <a:lnTo>
                  <a:pt x="5892" y="12496"/>
                </a:lnTo>
                <a:lnTo>
                  <a:pt x="6565" y="13195"/>
                </a:lnTo>
                <a:lnTo>
                  <a:pt x="6565" y="13538"/>
                </a:lnTo>
                <a:lnTo>
                  <a:pt x="6724" y="12496"/>
                </a:lnTo>
                <a:lnTo>
                  <a:pt x="6849" y="11264"/>
                </a:lnTo>
                <a:lnTo>
                  <a:pt x="6934" y="10058"/>
                </a:lnTo>
                <a:lnTo>
                  <a:pt x="4978" y="5092"/>
                </a:lnTo>
                <a:lnTo>
                  <a:pt x="0" y="0"/>
                </a:lnTo>
                <a:close/>
              </a:path>
            </a:pathLst>
          </a:custGeom>
          <a:solidFill>
            <a:srgbClr val="EF4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9040088" y="3328911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89">
                <a:moveTo>
                  <a:pt x="0" y="0"/>
                </a:moveTo>
                <a:lnTo>
                  <a:pt x="0" y="5397"/>
                </a:lnTo>
                <a:lnTo>
                  <a:pt x="1231" y="5613"/>
                </a:lnTo>
                <a:lnTo>
                  <a:pt x="3682" y="6222"/>
                </a:lnTo>
                <a:lnTo>
                  <a:pt x="4584" y="6603"/>
                </a:lnTo>
                <a:lnTo>
                  <a:pt x="5250" y="6997"/>
                </a:lnTo>
                <a:lnTo>
                  <a:pt x="5892" y="7454"/>
                </a:lnTo>
                <a:lnTo>
                  <a:pt x="6553" y="8153"/>
                </a:lnTo>
                <a:lnTo>
                  <a:pt x="6553" y="8496"/>
                </a:lnTo>
                <a:lnTo>
                  <a:pt x="6643" y="8153"/>
                </a:lnTo>
                <a:lnTo>
                  <a:pt x="6743" y="7454"/>
                </a:lnTo>
                <a:lnTo>
                  <a:pt x="6788" y="6984"/>
                </a:lnTo>
                <a:lnTo>
                  <a:pt x="4546" y="2590"/>
                </a:lnTo>
                <a:lnTo>
                  <a:pt x="0" y="0"/>
                </a:lnTo>
                <a:close/>
              </a:path>
            </a:pathLst>
          </a:custGeom>
          <a:solidFill>
            <a:srgbClr val="FED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9011932" y="3408743"/>
            <a:ext cx="159385" cy="57150"/>
          </a:xfrm>
          <a:custGeom>
            <a:avLst/>
            <a:gdLst/>
            <a:ahLst/>
            <a:cxnLst/>
            <a:rect l="l" t="t" r="r" b="b"/>
            <a:pathLst>
              <a:path w="159384" h="57150">
                <a:moveTo>
                  <a:pt x="0" y="56680"/>
                </a:moveTo>
                <a:lnTo>
                  <a:pt x="159042" y="56680"/>
                </a:lnTo>
                <a:lnTo>
                  <a:pt x="159042" y="0"/>
                </a:lnTo>
                <a:lnTo>
                  <a:pt x="0" y="0"/>
                </a:lnTo>
                <a:lnTo>
                  <a:pt x="0" y="5668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9160382" y="3399180"/>
            <a:ext cx="119380" cy="66675"/>
          </a:xfrm>
          <a:custGeom>
            <a:avLst/>
            <a:gdLst/>
            <a:ahLst/>
            <a:cxnLst/>
            <a:rect l="l" t="t" r="r" b="b"/>
            <a:pathLst>
              <a:path w="119379" h="66675">
                <a:moveTo>
                  <a:pt x="119113" y="66243"/>
                </a:moveTo>
                <a:lnTo>
                  <a:pt x="0" y="66243"/>
                </a:lnTo>
                <a:lnTo>
                  <a:pt x="0" y="0"/>
                </a:lnTo>
                <a:lnTo>
                  <a:pt x="119113" y="0"/>
                </a:lnTo>
                <a:lnTo>
                  <a:pt x="119113" y="66243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9166072" y="3344589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898" y="0"/>
                </a:lnTo>
              </a:path>
            </a:pathLst>
          </a:custGeom>
          <a:ln w="3568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9164993" y="334735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57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9162833" y="3348329"/>
            <a:ext cx="10795" cy="2540"/>
          </a:xfrm>
          <a:custGeom>
            <a:avLst/>
            <a:gdLst/>
            <a:ahLst/>
            <a:cxnLst/>
            <a:rect l="l" t="t" r="r" b="b"/>
            <a:pathLst>
              <a:path w="10795" h="2539">
                <a:moveTo>
                  <a:pt x="9817" y="0"/>
                </a:moveTo>
                <a:lnTo>
                  <a:pt x="571" y="0"/>
                </a:lnTo>
                <a:lnTo>
                  <a:pt x="0" y="558"/>
                </a:lnTo>
                <a:lnTo>
                  <a:pt x="0" y="1930"/>
                </a:lnTo>
                <a:lnTo>
                  <a:pt x="571" y="2489"/>
                </a:lnTo>
                <a:lnTo>
                  <a:pt x="9817" y="2489"/>
                </a:lnTo>
                <a:lnTo>
                  <a:pt x="10375" y="1930"/>
                </a:lnTo>
                <a:lnTo>
                  <a:pt x="10375" y="558"/>
                </a:lnTo>
                <a:lnTo>
                  <a:pt x="9817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9160776" y="3349129"/>
            <a:ext cx="9525" cy="16510"/>
          </a:xfrm>
          <a:custGeom>
            <a:avLst/>
            <a:gdLst/>
            <a:ahLst/>
            <a:cxnLst/>
            <a:rect l="l" t="t" r="r" b="b"/>
            <a:pathLst>
              <a:path w="9525" h="16510">
                <a:moveTo>
                  <a:pt x="8623" y="0"/>
                </a:moveTo>
                <a:lnTo>
                  <a:pt x="2857" y="1612"/>
                </a:lnTo>
                <a:lnTo>
                  <a:pt x="5715" y="6057"/>
                </a:lnTo>
                <a:lnTo>
                  <a:pt x="0" y="15887"/>
                </a:lnTo>
                <a:lnTo>
                  <a:pt x="9156" y="11455"/>
                </a:lnTo>
                <a:lnTo>
                  <a:pt x="8623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9166097" y="3349129"/>
            <a:ext cx="9525" cy="16510"/>
          </a:xfrm>
          <a:custGeom>
            <a:avLst/>
            <a:gdLst/>
            <a:ahLst/>
            <a:cxnLst/>
            <a:rect l="l" t="t" r="r" b="b"/>
            <a:pathLst>
              <a:path w="9525" h="16510">
                <a:moveTo>
                  <a:pt x="533" y="0"/>
                </a:moveTo>
                <a:lnTo>
                  <a:pt x="0" y="11455"/>
                </a:lnTo>
                <a:lnTo>
                  <a:pt x="9156" y="15887"/>
                </a:lnTo>
                <a:lnTo>
                  <a:pt x="3441" y="6057"/>
                </a:lnTo>
                <a:lnTo>
                  <a:pt x="6299" y="1612"/>
                </a:lnTo>
                <a:lnTo>
                  <a:pt x="533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9166111" y="3340887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2971" y="0"/>
                </a:moveTo>
                <a:lnTo>
                  <a:pt x="850" y="0"/>
                </a:lnTo>
                <a:lnTo>
                  <a:pt x="0" y="863"/>
                </a:lnTo>
                <a:lnTo>
                  <a:pt x="0" y="2971"/>
                </a:lnTo>
                <a:lnTo>
                  <a:pt x="850" y="3835"/>
                </a:lnTo>
                <a:lnTo>
                  <a:pt x="2971" y="3835"/>
                </a:lnTo>
                <a:lnTo>
                  <a:pt x="3835" y="2971"/>
                </a:lnTo>
                <a:lnTo>
                  <a:pt x="3835" y="863"/>
                </a:lnTo>
                <a:lnTo>
                  <a:pt x="2971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9167444" y="334053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55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9162174" y="3363156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709" y="0"/>
                </a:lnTo>
              </a:path>
            </a:pathLst>
          </a:custGeom>
          <a:ln w="3543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9076283" y="3380956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721" y="0"/>
                </a:moveTo>
                <a:lnTo>
                  <a:pt x="1841" y="88"/>
                </a:lnTo>
                <a:lnTo>
                  <a:pt x="1663" y="6819"/>
                </a:lnTo>
                <a:lnTo>
                  <a:pt x="0" y="8483"/>
                </a:lnTo>
                <a:lnTo>
                  <a:pt x="2781" y="8483"/>
                </a:lnTo>
                <a:lnTo>
                  <a:pt x="3721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9078036" y="3380956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0" y="0"/>
                </a:moveTo>
                <a:lnTo>
                  <a:pt x="952" y="8483"/>
                </a:lnTo>
                <a:lnTo>
                  <a:pt x="3733" y="8483"/>
                </a:lnTo>
                <a:lnTo>
                  <a:pt x="2070" y="6819"/>
                </a:lnTo>
                <a:lnTo>
                  <a:pt x="1892" y="88"/>
                </a:lnTo>
                <a:lnTo>
                  <a:pt x="0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9077159" y="3383203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556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3556" y="965"/>
                </a:lnTo>
                <a:lnTo>
                  <a:pt x="3771" y="749"/>
                </a:lnTo>
                <a:lnTo>
                  <a:pt x="3771" y="215"/>
                </a:lnTo>
                <a:lnTo>
                  <a:pt x="3556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9076283" y="3388956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295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5295" y="965"/>
                </a:lnTo>
                <a:lnTo>
                  <a:pt x="5511" y="749"/>
                </a:lnTo>
                <a:lnTo>
                  <a:pt x="5511" y="215"/>
                </a:lnTo>
                <a:lnTo>
                  <a:pt x="5295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9077477" y="3385311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920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2920" y="965"/>
                </a:lnTo>
                <a:lnTo>
                  <a:pt x="3136" y="749"/>
                </a:lnTo>
                <a:lnTo>
                  <a:pt x="3136" y="215"/>
                </a:lnTo>
                <a:lnTo>
                  <a:pt x="2920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9097378" y="3380956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721" y="0"/>
                </a:moveTo>
                <a:lnTo>
                  <a:pt x="1841" y="88"/>
                </a:lnTo>
                <a:lnTo>
                  <a:pt x="1663" y="6819"/>
                </a:lnTo>
                <a:lnTo>
                  <a:pt x="0" y="8483"/>
                </a:lnTo>
                <a:lnTo>
                  <a:pt x="2781" y="8483"/>
                </a:lnTo>
                <a:lnTo>
                  <a:pt x="3721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9099143" y="3380956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0" y="0"/>
                </a:moveTo>
                <a:lnTo>
                  <a:pt x="952" y="8483"/>
                </a:lnTo>
                <a:lnTo>
                  <a:pt x="3733" y="8483"/>
                </a:lnTo>
                <a:lnTo>
                  <a:pt x="2070" y="6819"/>
                </a:lnTo>
                <a:lnTo>
                  <a:pt x="1892" y="88"/>
                </a:lnTo>
                <a:lnTo>
                  <a:pt x="0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9098254" y="3383203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556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3556" y="965"/>
                </a:lnTo>
                <a:lnTo>
                  <a:pt x="3771" y="749"/>
                </a:lnTo>
                <a:lnTo>
                  <a:pt x="3771" y="215"/>
                </a:lnTo>
                <a:lnTo>
                  <a:pt x="3556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9097378" y="3388956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295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5295" y="965"/>
                </a:lnTo>
                <a:lnTo>
                  <a:pt x="5511" y="749"/>
                </a:lnTo>
                <a:lnTo>
                  <a:pt x="5511" y="215"/>
                </a:lnTo>
                <a:lnTo>
                  <a:pt x="5295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9098571" y="3385311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920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2920" y="965"/>
                </a:lnTo>
                <a:lnTo>
                  <a:pt x="3136" y="749"/>
                </a:lnTo>
                <a:lnTo>
                  <a:pt x="3136" y="215"/>
                </a:lnTo>
                <a:lnTo>
                  <a:pt x="2920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9118472" y="3380956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721" y="0"/>
                </a:moveTo>
                <a:lnTo>
                  <a:pt x="1841" y="88"/>
                </a:lnTo>
                <a:lnTo>
                  <a:pt x="1663" y="6819"/>
                </a:lnTo>
                <a:lnTo>
                  <a:pt x="0" y="8483"/>
                </a:lnTo>
                <a:lnTo>
                  <a:pt x="2781" y="8483"/>
                </a:lnTo>
                <a:lnTo>
                  <a:pt x="3721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9120251" y="3380956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0" y="0"/>
                </a:moveTo>
                <a:lnTo>
                  <a:pt x="939" y="8483"/>
                </a:lnTo>
                <a:lnTo>
                  <a:pt x="3721" y="8483"/>
                </a:lnTo>
                <a:lnTo>
                  <a:pt x="2057" y="6819"/>
                </a:lnTo>
                <a:lnTo>
                  <a:pt x="1879" y="88"/>
                </a:lnTo>
                <a:lnTo>
                  <a:pt x="0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9119349" y="3383203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556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3556" y="965"/>
                </a:lnTo>
                <a:lnTo>
                  <a:pt x="3771" y="749"/>
                </a:lnTo>
                <a:lnTo>
                  <a:pt x="3771" y="215"/>
                </a:lnTo>
                <a:lnTo>
                  <a:pt x="3556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9118486" y="3388956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295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5295" y="965"/>
                </a:lnTo>
                <a:lnTo>
                  <a:pt x="5511" y="749"/>
                </a:lnTo>
                <a:lnTo>
                  <a:pt x="5511" y="215"/>
                </a:lnTo>
                <a:lnTo>
                  <a:pt x="5295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9119679" y="3385311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920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2920" y="965"/>
                </a:lnTo>
                <a:lnTo>
                  <a:pt x="3136" y="749"/>
                </a:lnTo>
                <a:lnTo>
                  <a:pt x="3136" y="215"/>
                </a:lnTo>
                <a:lnTo>
                  <a:pt x="2920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9139580" y="3380956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3721" y="0"/>
                </a:moveTo>
                <a:lnTo>
                  <a:pt x="1841" y="88"/>
                </a:lnTo>
                <a:lnTo>
                  <a:pt x="1663" y="6819"/>
                </a:lnTo>
                <a:lnTo>
                  <a:pt x="0" y="8483"/>
                </a:lnTo>
                <a:lnTo>
                  <a:pt x="2781" y="8483"/>
                </a:lnTo>
                <a:lnTo>
                  <a:pt x="3721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9141345" y="3380956"/>
            <a:ext cx="3810" cy="8890"/>
          </a:xfrm>
          <a:custGeom>
            <a:avLst/>
            <a:gdLst/>
            <a:ahLst/>
            <a:cxnLst/>
            <a:rect l="l" t="t" r="r" b="b"/>
            <a:pathLst>
              <a:path w="3809" h="8889">
                <a:moveTo>
                  <a:pt x="0" y="0"/>
                </a:moveTo>
                <a:lnTo>
                  <a:pt x="939" y="8483"/>
                </a:lnTo>
                <a:lnTo>
                  <a:pt x="3721" y="8483"/>
                </a:lnTo>
                <a:lnTo>
                  <a:pt x="2057" y="6819"/>
                </a:lnTo>
                <a:lnTo>
                  <a:pt x="1879" y="88"/>
                </a:lnTo>
                <a:lnTo>
                  <a:pt x="0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9140456" y="3383203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556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3556" y="965"/>
                </a:lnTo>
                <a:lnTo>
                  <a:pt x="3771" y="749"/>
                </a:lnTo>
                <a:lnTo>
                  <a:pt x="3771" y="215"/>
                </a:lnTo>
                <a:lnTo>
                  <a:pt x="3556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9139580" y="3388956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5295" y="0"/>
                </a:moveTo>
                <a:lnTo>
                  <a:pt x="215" y="0"/>
                </a:lnTo>
                <a:lnTo>
                  <a:pt x="0" y="215"/>
                </a:lnTo>
                <a:lnTo>
                  <a:pt x="0" y="749"/>
                </a:lnTo>
                <a:lnTo>
                  <a:pt x="215" y="965"/>
                </a:lnTo>
                <a:lnTo>
                  <a:pt x="5295" y="965"/>
                </a:lnTo>
                <a:lnTo>
                  <a:pt x="5511" y="749"/>
                </a:lnTo>
                <a:lnTo>
                  <a:pt x="5511" y="215"/>
                </a:lnTo>
                <a:lnTo>
                  <a:pt x="5295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9140773" y="3385311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920" y="0"/>
                </a:moveTo>
                <a:lnTo>
                  <a:pt x="203" y="0"/>
                </a:lnTo>
                <a:lnTo>
                  <a:pt x="0" y="215"/>
                </a:lnTo>
                <a:lnTo>
                  <a:pt x="0" y="749"/>
                </a:lnTo>
                <a:lnTo>
                  <a:pt x="203" y="965"/>
                </a:lnTo>
                <a:lnTo>
                  <a:pt x="2920" y="965"/>
                </a:lnTo>
                <a:lnTo>
                  <a:pt x="3136" y="749"/>
                </a:lnTo>
                <a:lnTo>
                  <a:pt x="3136" y="215"/>
                </a:lnTo>
                <a:lnTo>
                  <a:pt x="2920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9170327" y="3401364"/>
            <a:ext cx="98425" cy="64135"/>
          </a:xfrm>
          <a:custGeom>
            <a:avLst/>
            <a:gdLst/>
            <a:ahLst/>
            <a:cxnLst/>
            <a:rect l="l" t="t" r="r" b="b"/>
            <a:pathLst>
              <a:path w="98425" h="64135">
                <a:moveTo>
                  <a:pt x="97917" y="63842"/>
                </a:moveTo>
                <a:lnTo>
                  <a:pt x="0" y="63842"/>
                </a:lnTo>
                <a:lnTo>
                  <a:pt x="0" y="0"/>
                </a:lnTo>
                <a:lnTo>
                  <a:pt x="97917" y="0"/>
                </a:lnTo>
                <a:lnTo>
                  <a:pt x="97917" y="63842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9011754" y="3465436"/>
            <a:ext cx="154305" cy="21590"/>
          </a:xfrm>
          <a:custGeom>
            <a:avLst/>
            <a:gdLst/>
            <a:ahLst/>
            <a:cxnLst/>
            <a:rect l="l" t="t" r="r" b="b"/>
            <a:pathLst>
              <a:path w="154304" h="21589">
                <a:moveTo>
                  <a:pt x="0" y="21272"/>
                </a:moveTo>
                <a:lnTo>
                  <a:pt x="154254" y="21272"/>
                </a:lnTo>
                <a:lnTo>
                  <a:pt x="154254" y="0"/>
                </a:lnTo>
                <a:lnTo>
                  <a:pt x="0" y="0"/>
                </a:lnTo>
                <a:lnTo>
                  <a:pt x="0" y="21272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9008109" y="3397700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5">
                <a:moveTo>
                  <a:pt x="0" y="0"/>
                </a:moveTo>
                <a:lnTo>
                  <a:pt x="157530" y="0"/>
                </a:lnTo>
              </a:path>
            </a:pathLst>
          </a:custGeom>
          <a:ln w="317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9061856" y="3392989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6819" y="0"/>
                </a:lnTo>
              </a:path>
            </a:pathLst>
          </a:custGeom>
          <a:ln w="6464">
            <a:solidFill>
              <a:srgbClr val="2E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9157246" y="3375171"/>
            <a:ext cx="60960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896" y="0"/>
                </a:lnTo>
              </a:path>
            </a:pathLst>
          </a:custGeom>
          <a:ln w="317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9160319" y="336580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392" y="0"/>
                </a:lnTo>
              </a:path>
            </a:pathLst>
          </a:custGeom>
          <a:ln w="317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9264446" y="336580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392" y="0"/>
                </a:lnTo>
              </a:path>
            </a:pathLst>
          </a:custGeom>
          <a:ln w="317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9142996" y="3436873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848" y="0"/>
                </a:moveTo>
                <a:lnTo>
                  <a:pt x="2260" y="0"/>
                </a:lnTo>
                <a:lnTo>
                  <a:pt x="0" y="2628"/>
                </a:lnTo>
                <a:lnTo>
                  <a:pt x="0" y="9131"/>
                </a:lnTo>
                <a:lnTo>
                  <a:pt x="2260" y="11760"/>
                </a:lnTo>
                <a:lnTo>
                  <a:pt x="7848" y="11760"/>
                </a:lnTo>
                <a:lnTo>
                  <a:pt x="10109" y="9131"/>
                </a:lnTo>
                <a:lnTo>
                  <a:pt x="10109" y="2628"/>
                </a:lnTo>
                <a:lnTo>
                  <a:pt x="7848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9142996" y="3450748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09" y="0"/>
                </a:lnTo>
              </a:path>
            </a:pathLst>
          </a:custGeom>
          <a:ln w="18275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9142336" y="341356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9142361" y="3410013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5702" y="0"/>
                </a:moveTo>
                <a:lnTo>
                  <a:pt x="0" y="2997"/>
                </a:lnTo>
                <a:lnTo>
                  <a:pt x="11391" y="2997"/>
                </a:lnTo>
                <a:lnTo>
                  <a:pt x="5702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9144875" y="342175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62" y="0"/>
                </a:lnTo>
              </a:path>
            </a:pathLst>
          </a:custGeom>
          <a:ln w="10528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9118828" y="3436873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848" y="0"/>
                </a:moveTo>
                <a:lnTo>
                  <a:pt x="2260" y="0"/>
                </a:lnTo>
                <a:lnTo>
                  <a:pt x="0" y="2628"/>
                </a:lnTo>
                <a:lnTo>
                  <a:pt x="0" y="9131"/>
                </a:lnTo>
                <a:lnTo>
                  <a:pt x="2260" y="11760"/>
                </a:lnTo>
                <a:lnTo>
                  <a:pt x="7848" y="11760"/>
                </a:lnTo>
                <a:lnTo>
                  <a:pt x="10109" y="9131"/>
                </a:lnTo>
                <a:lnTo>
                  <a:pt x="10109" y="2628"/>
                </a:lnTo>
                <a:lnTo>
                  <a:pt x="7848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9118828" y="3450748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09" y="0"/>
                </a:lnTo>
              </a:path>
            </a:pathLst>
          </a:custGeom>
          <a:ln w="18275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9118168" y="341356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9118180" y="3410013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5702" y="0"/>
                </a:moveTo>
                <a:lnTo>
                  <a:pt x="0" y="2997"/>
                </a:lnTo>
                <a:lnTo>
                  <a:pt x="11391" y="2997"/>
                </a:lnTo>
                <a:lnTo>
                  <a:pt x="5702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9120695" y="342175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62" y="0"/>
                </a:lnTo>
              </a:path>
            </a:pathLst>
          </a:custGeom>
          <a:ln w="10528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9094660" y="3436873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848" y="0"/>
                </a:moveTo>
                <a:lnTo>
                  <a:pt x="2260" y="0"/>
                </a:lnTo>
                <a:lnTo>
                  <a:pt x="0" y="2628"/>
                </a:lnTo>
                <a:lnTo>
                  <a:pt x="0" y="9131"/>
                </a:lnTo>
                <a:lnTo>
                  <a:pt x="2260" y="11760"/>
                </a:lnTo>
                <a:lnTo>
                  <a:pt x="7848" y="11760"/>
                </a:lnTo>
                <a:lnTo>
                  <a:pt x="10109" y="9131"/>
                </a:lnTo>
                <a:lnTo>
                  <a:pt x="10109" y="2628"/>
                </a:lnTo>
                <a:lnTo>
                  <a:pt x="7848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9094660" y="3450748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09" y="0"/>
                </a:lnTo>
              </a:path>
            </a:pathLst>
          </a:custGeom>
          <a:ln w="18275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9093987" y="341356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9094013" y="3410013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5702" y="0"/>
                </a:moveTo>
                <a:lnTo>
                  <a:pt x="0" y="2997"/>
                </a:lnTo>
                <a:lnTo>
                  <a:pt x="11391" y="2997"/>
                </a:lnTo>
                <a:lnTo>
                  <a:pt x="5702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9096527" y="342175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62" y="0"/>
                </a:lnTo>
              </a:path>
            </a:pathLst>
          </a:custGeom>
          <a:ln w="10528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9070479" y="3436873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848" y="0"/>
                </a:moveTo>
                <a:lnTo>
                  <a:pt x="2260" y="0"/>
                </a:lnTo>
                <a:lnTo>
                  <a:pt x="0" y="2628"/>
                </a:lnTo>
                <a:lnTo>
                  <a:pt x="0" y="9131"/>
                </a:lnTo>
                <a:lnTo>
                  <a:pt x="2260" y="11760"/>
                </a:lnTo>
                <a:lnTo>
                  <a:pt x="7848" y="11760"/>
                </a:lnTo>
                <a:lnTo>
                  <a:pt x="10109" y="9131"/>
                </a:lnTo>
                <a:lnTo>
                  <a:pt x="10109" y="2628"/>
                </a:lnTo>
                <a:lnTo>
                  <a:pt x="7848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9070479" y="3450748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10109" y="0"/>
                </a:lnTo>
              </a:path>
            </a:pathLst>
          </a:custGeom>
          <a:ln w="18275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9069819" y="341356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429" y="0"/>
                </a:lnTo>
              </a:path>
            </a:pathLst>
          </a:custGeom>
          <a:ln w="3175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9069844" y="3410013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5702" y="0"/>
                </a:moveTo>
                <a:lnTo>
                  <a:pt x="0" y="2997"/>
                </a:lnTo>
                <a:lnTo>
                  <a:pt x="11391" y="2997"/>
                </a:lnTo>
                <a:lnTo>
                  <a:pt x="5702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9072359" y="342175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62" y="0"/>
                </a:lnTo>
              </a:path>
            </a:pathLst>
          </a:custGeom>
          <a:ln w="10528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9030035" y="3413010"/>
            <a:ext cx="19050" cy="15875"/>
          </a:xfrm>
          <a:custGeom>
            <a:avLst/>
            <a:gdLst/>
            <a:ahLst/>
            <a:cxnLst/>
            <a:rect l="l" t="t" r="r" b="b"/>
            <a:pathLst>
              <a:path w="19050" h="15875">
                <a:moveTo>
                  <a:pt x="13392" y="0"/>
                </a:moveTo>
                <a:lnTo>
                  <a:pt x="5226" y="0"/>
                </a:lnTo>
                <a:lnTo>
                  <a:pt x="1696" y="2400"/>
                </a:lnTo>
                <a:lnTo>
                  <a:pt x="57" y="5867"/>
                </a:lnTo>
                <a:lnTo>
                  <a:pt x="0" y="14490"/>
                </a:lnTo>
                <a:lnTo>
                  <a:pt x="179" y="14897"/>
                </a:lnTo>
                <a:lnTo>
                  <a:pt x="616" y="15646"/>
                </a:lnTo>
                <a:lnTo>
                  <a:pt x="17990" y="15646"/>
                </a:lnTo>
                <a:lnTo>
                  <a:pt x="18440" y="14884"/>
                </a:lnTo>
                <a:lnTo>
                  <a:pt x="18612" y="14490"/>
                </a:lnTo>
                <a:lnTo>
                  <a:pt x="18558" y="5867"/>
                </a:lnTo>
                <a:lnTo>
                  <a:pt x="16923" y="2400"/>
                </a:lnTo>
                <a:lnTo>
                  <a:pt x="13392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9030030" y="342376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18" y="0"/>
                </a:lnTo>
              </a:path>
            </a:pathLst>
          </a:custGeom>
          <a:ln w="9778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9033636" y="3451313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404" y="0"/>
                </a:lnTo>
              </a:path>
            </a:pathLst>
          </a:custGeom>
          <a:ln w="19430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9028480" y="3430600"/>
            <a:ext cx="22225" cy="6985"/>
          </a:xfrm>
          <a:custGeom>
            <a:avLst/>
            <a:gdLst/>
            <a:ahLst/>
            <a:cxnLst/>
            <a:rect l="l" t="t" r="r" b="b"/>
            <a:pathLst>
              <a:path w="22225" h="6985">
                <a:moveTo>
                  <a:pt x="10858" y="0"/>
                </a:moveTo>
                <a:lnTo>
                  <a:pt x="0" y="4978"/>
                </a:lnTo>
                <a:lnTo>
                  <a:pt x="0" y="6731"/>
                </a:lnTo>
                <a:lnTo>
                  <a:pt x="21717" y="6731"/>
                </a:lnTo>
                <a:lnTo>
                  <a:pt x="21717" y="4978"/>
                </a:lnTo>
                <a:lnTo>
                  <a:pt x="10858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9016047" y="3350037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583" y="0"/>
                </a:lnTo>
              </a:path>
            </a:pathLst>
          </a:custGeom>
          <a:ln w="5473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9015742" y="337719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193" y="0"/>
                </a:lnTo>
              </a:path>
            </a:pathLst>
          </a:custGeom>
          <a:ln w="37884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9010853" y="335551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59" y="0"/>
                </a:lnTo>
              </a:path>
            </a:pathLst>
          </a:custGeom>
          <a:ln w="5473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9026270" y="336331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3949" y="0"/>
                </a:moveTo>
                <a:lnTo>
                  <a:pt x="1142" y="0"/>
                </a:lnTo>
                <a:lnTo>
                  <a:pt x="0" y="1142"/>
                </a:lnTo>
                <a:lnTo>
                  <a:pt x="0" y="3949"/>
                </a:lnTo>
                <a:lnTo>
                  <a:pt x="1142" y="5079"/>
                </a:lnTo>
                <a:lnTo>
                  <a:pt x="3949" y="5079"/>
                </a:lnTo>
                <a:lnTo>
                  <a:pt x="5079" y="3949"/>
                </a:lnTo>
                <a:lnTo>
                  <a:pt x="5079" y="1142"/>
                </a:lnTo>
                <a:lnTo>
                  <a:pt x="3949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9026270" y="3369995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5079" y="0"/>
                </a:lnTo>
              </a:path>
            </a:pathLst>
          </a:custGeom>
          <a:ln w="8280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9036799" y="336331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3949" y="0"/>
                </a:moveTo>
                <a:lnTo>
                  <a:pt x="1142" y="0"/>
                </a:lnTo>
                <a:lnTo>
                  <a:pt x="0" y="1142"/>
                </a:lnTo>
                <a:lnTo>
                  <a:pt x="0" y="3949"/>
                </a:lnTo>
                <a:lnTo>
                  <a:pt x="1142" y="5079"/>
                </a:lnTo>
                <a:lnTo>
                  <a:pt x="3949" y="5079"/>
                </a:lnTo>
                <a:lnTo>
                  <a:pt x="5079" y="3949"/>
                </a:lnTo>
                <a:lnTo>
                  <a:pt x="5079" y="1142"/>
                </a:lnTo>
                <a:lnTo>
                  <a:pt x="3949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9036799" y="3369995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5079" y="0"/>
                </a:lnTo>
              </a:path>
            </a:pathLst>
          </a:custGeom>
          <a:ln w="8280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9047327" y="3363315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3949" y="0"/>
                </a:moveTo>
                <a:lnTo>
                  <a:pt x="1142" y="0"/>
                </a:lnTo>
                <a:lnTo>
                  <a:pt x="0" y="1142"/>
                </a:lnTo>
                <a:lnTo>
                  <a:pt x="0" y="3949"/>
                </a:lnTo>
                <a:lnTo>
                  <a:pt x="1142" y="5079"/>
                </a:lnTo>
                <a:lnTo>
                  <a:pt x="3949" y="5079"/>
                </a:lnTo>
                <a:lnTo>
                  <a:pt x="5079" y="3949"/>
                </a:lnTo>
                <a:lnTo>
                  <a:pt x="5079" y="1142"/>
                </a:lnTo>
                <a:lnTo>
                  <a:pt x="3949" y="0"/>
                </a:lnTo>
                <a:close/>
              </a:path>
            </a:pathLst>
          </a:custGeom>
          <a:solidFill>
            <a:srgbClr val="4727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9047327" y="3369995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5079" y="0"/>
                </a:lnTo>
              </a:path>
            </a:pathLst>
          </a:custGeom>
          <a:ln w="8280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9011805" y="3465436"/>
            <a:ext cx="154305" cy="21590"/>
          </a:xfrm>
          <a:custGeom>
            <a:avLst/>
            <a:gdLst/>
            <a:ahLst/>
            <a:cxnLst/>
            <a:rect l="l" t="t" r="r" b="b"/>
            <a:pathLst>
              <a:path w="154304" h="21589">
                <a:moveTo>
                  <a:pt x="154203" y="0"/>
                </a:moveTo>
                <a:lnTo>
                  <a:pt x="0" y="21272"/>
                </a:lnTo>
                <a:lnTo>
                  <a:pt x="154203" y="21272"/>
                </a:lnTo>
                <a:lnTo>
                  <a:pt x="154203" y="0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9160357" y="3465436"/>
            <a:ext cx="114300" cy="21590"/>
          </a:xfrm>
          <a:custGeom>
            <a:avLst/>
            <a:gdLst/>
            <a:ahLst/>
            <a:cxnLst/>
            <a:rect l="l" t="t" r="r" b="b"/>
            <a:pathLst>
              <a:path w="114300" h="21589">
                <a:moveTo>
                  <a:pt x="0" y="21272"/>
                </a:moveTo>
                <a:lnTo>
                  <a:pt x="113677" y="21272"/>
                </a:lnTo>
                <a:lnTo>
                  <a:pt x="113677" y="0"/>
                </a:lnTo>
                <a:lnTo>
                  <a:pt x="0" y="0"/>
                </a:lnTo>
                <a:lnTo>
                  <a:pt x="0" y="21272"/>
                </a:lnTo>
                <a:close/>
              </a:path>
            </a:pathLst>
          </a:custGeom>
          <a:solidFill>
            <a:srgbClr val="F58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9053576" y="339303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07" y="0"/>
                </a:lnTo>
              </a:path>
            </a:pathLst>
          </a:custGeom>
          <a:ln w="6464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9054147" y="3378885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4025" y="0"/>
                </a:moveTo>
                <a:lnTo>
                  <a:pt x="2628" y="787"/>
                </a:lnTo>
                <a:lnTo>
                  <a:pt x="266" y="1181"/>
                </a:lnTo>
                <a:lnTo>
                  <a:pt x="165" y="1917"/>
                </a:lnTo>
                <a:lnTo>
                  <a:pt x="0" y="2692"/>
                </a:lnTo>
                <a:lnTo>
                  <a:pt x="368" y="3378"/>
                </a:lnTo>
                <a:lnTo>
                  <a:pt x="914" y="4254"/>
                </a:lnTo>
                <a:lnTo>
                  <a:pt x="736" y="5638"/>
                </a:lnTo>
                <a:lnTo>
                  <a:pt x="520" y="6896"/>
                </a:lnTo>
                <a:lnTo>
                  <a:pt x="825" y="7251"/>
                </a:lnTo>
                <a:lnTo>
                  <a:pt x="1790" y="7251"/>
                </a:lnTo>
                <a:lnTo>
                  <a:pt x="1752" y="10922"/>
                </a:lnTo>
                <a:lnTo>
                  <a:pt x="4406" y="10922"/>
                </a:lnTo>
                <a:lnTo>
                  <a:pt x="4485" y="6896"/>
                </a:lnTo>
                <a:lnTo>
                  <a:pt x="4673" y="6045"/>
                </a:lnTo>
                <a:lnTo>
                  <a:pt x="6010" y="6045"/>
                </a:lnTo>
                <a:lnTo>
                  <a:pt x="5245" y="5130"/>
                </a:lnTo>
                <a:lnTo>
                  <a:pt x="5372" y="3276"/>
                </a:lnTo>
                <a:lnTo>
                  <a:pt x="4025" y="0"/>
                </a:lnTo>
                <a:close/>
              </a:path>
              <a:path w="6350" h="11429">
                <a:moveTo>
                  <a:pt x="6010" y="6045"/>
                </a:moveTo>
                <a:lnTo>
                  <a:pt x="4673" y="6045"/>
                </a:lnTo>
                <a:lnTo>
                  <a:pt x="5219" y="6565"/>
                </a:lnTo>
                <a:lnTo>
                  <a:pt x="6159" y="7378"/>
                </a:lnTo>
                <a:lnTo>
                  <a:pt x="6286" y="6375"/>
                </a:lnTo>
                <a:lnTo>
                  <a:pt x="6010" y="6045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9056268" y="3377882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701" y="0"/>
                </a:moveTo>
                <a:lnTo>
                  <a:pt x="482" y="0"/>
                </a:lnTo>
                <a:lnTo>
                  <a:pt x="0" y="495"/>
                </a:lnTo>
                <a:lnTo>
                  <a:pt x="0" y="1689"/>
                </a:lnTo>
                <a:lnTo>
                  <a:pt x="482" y="2184"/>
                </a:lnTo>
                <a:lnTo>
                  <a:pt x="1701" y="2184"/>
                </a:lnTo>
                <a:lnTo>
                  <a:pt x="2184" y="1689"/>
                </a:lnTo>
                <a:lnTo>
                  <a:pt x="2184" y="495"/>
                </a:lnTo>
                <a:lnTo>
                  <a:pt x="1701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9011932" y="340405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0" y="0"/>
                </a:moveTo>
                <a:lnTo>
                  <a:pt x="158876" y="0"/>
                </a:lnTo>
              </a:path>
            </a:pathLst>
          </a:custGeom>
          <a:ln w="9740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9017837" y="3376803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2438" y="0"/>
                </a:moveTo>
                <a:lnTo>
                  <a:pt x="3771" y="2247"/>
                </a:lnTo>
                <a:lnTo>
                  <a:pt x="2158" y="2476"/>
                </a:lnTo>
                <a:lnTo>
                  <a:pt x="2362" y="4737"/>
                </a:lnTo>
                <a:lnTo>
                  <a:pt x="0" y="5410"/>
                </a:lnTo>
                <a:lnTo>
                  <a:pt x="1460" y="7302"/>
                </a:lnTo>
                <a:lnTo>
                  <a:pt x="1181" y="15100"/>
                </a:lnTo>
                <a:lnTo>
                  <a:pt x="6134" y="15100"/>
                </a:lnTo>
                <a:lnTo>
                  <a:pt x="6273" y="13563"/>
                </a:lnTo>
                <a:lnTo>
                  <a:pt x="5994" y="9448"/>
                </a:lnTo>
                <a:lnTo>
                  <a:pt x="6100" y="7302"/>
                </a:lnTo>
                <a:lnTo>
                  <a:pt x="6134" y="2857"/>
                </a:lnTo>
                <a:lnTo>
                  <a:pt x="5257" y="2578"/>
                </a:lnTo>
                <a:lnTo>
                  <a:pt x="5803" y="266"/>
                </a:lnTo>
                <a:lnTo>
                  <a:pt x="2438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9017495" y="339303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07" y="0"/>
                </a:lnTo>
              </a:path>
            </a:pathLst>
          </a:custGeom>
          <a:ln w="6464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9160192" y="3362299"/>
            <a:ext cx="120014" cy="28575"/>
          </a:xfrm>
          <a:custGeom>
            <a:avLst/>
            <a:gdLst/>
            <a:ahLst/>
            <a:cxnLst/>
            <a:rect l="l" t="t" r="r" b="b"/>
            <a:pathLst>
              <a:path w="120015" h="28575">
                <a:moveTo>
                  <a:pt x="59804" y="0"/>
                </a:moveTo>
                <a:lnTo>
                  <a:pt x="0" y="28536"/>
                </a:lnTo>
                <a:lnTo>
                  <a:pt x="119621" y="28536"/>
                </a:lnTo>
                <a:lnTo>
                  <a:pt x="59804" y="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9166974" y="3367671"/>
            <a:ext cx="106680" cy="25400"/>
          </a:xfrm>
          <a:custGeom>
            <a:avLst/>
            <a:gdLst/>
            <a:ahLst/>
            <a:cxnLst/>
            <a:rect l="l" t="t" r="r" b="b"/>
            <a:pathLst>
              <a:path w="106679" h="25400">
                <a:moveTo>
                  <a:pt x="53047" y="0"/>
                </a:moveTo>
                <a:lnTo>
                  <a:pt x="0" y="25311"/>
                </a:lnTo>
                <a:lnTo>
                  <a:pt x="106083" y="25311"/>
                </a:lnTo>
                <a:lnTo>
                  <a:pt x="53047" y="0"/>
                </a:lnTo>
                <a:close/>
              </a:path>
            </a:pathLst>
          </a:custGeom>
          <a:solidFill>
            <a:srgbClr val="CAB0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9165640" y="3398551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800" y="0"/>
                </a:lnTo>
              </a:path>
            </a:pathLst>
          </a:custGeom>
          <a:ln w="8978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9160217" y="3392093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557" y="0"/>
                </a:lnTo>
              </a:path>
            </a:pathLst>
          </a:custGeom>
          <a:ln w="317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9163062" y="3394341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3893" y="0"/>
                </a:lnTo>
              </a:path>
            </a:pathLst>
          </a:custGeom>
          <a:ln w="317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9195434" y="3406279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977"/>
                </a:lnTo>
              </a:path>
            </a:pathLst>
          </a:custGeom>
          <a:ln w="736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9220098" y="3406279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977"/>
                </a:lnTo>
              </a:path>
            </a:pathLst>
          </a:custGeom>
          <a:ln w="736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9244762" y="3406279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977"/>
                </a:lnTo>
              </a:path>
            </a:pathLst>
          </a:custGeom>
          <a:ln w="736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9269424" y="3406279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977"/>
                </a:lnTo>
              </a:path>
            </a:pathLst>
          </a:custGeom>
          <a:ln w="736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9170771" y="3406279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977"/>
                </a:lnTo>
              </a:path>
            </a:pathLst>
          </a:custGeom>
          <a:ln w="736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9190685" y="34613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2" y="0"/>
                </a:lnTo>
              </a:path>
            </a:pathLst>
          </a:custGeom>
          <a:ln w="8166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9215348" y="34613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2" y="0"/>
                </a:lnTo>
              </a:path>
            </a:pathLst>
          </a:custGeom>
          <a:ln w="8166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9240011" y="34613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2" y="0"/>
                </a:lnTo>
              </a:path>
            </a:pathLst>
          </a:custGeom>
          <a:ln w="8166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9264675" y="34613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2" y="0"/>
                </a:lnTo>
              </a:path>
            </a:pathLst>
          </a:custGeom>
          <a:ln w="8166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9166008" y="34613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2" y="0"/>
                </a:lnTo>
              </a:path>
            </a:pathLst>
          </a:custGeom>
          <a:ln w="8166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9191599" y="340304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7670" y="0"/>
                </a:moveTo>
                <a:lnTo>
                  <a:pt x="0" y="0"/>
                </a:lnTo>
                <a:lnTo>
                  <a:pt x="0" y="4584"/>
                </a:lnTo>
                <a:lnTo>
                  <a:pt x="1714" y="6299"/>
                </a:lnTo>
                <a:lnTo>
                  <a:pt x="5956" y="6299"/>
                </a:lnTo>
                <a:lnTo>
                  <a:pt x="7670" y="4584"/>
                </a:lnTo>
                <a:lnTo>
                  <a:pt x="7670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9216263" y="340304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7670" y="0"/>
                </a:moveTo>
                <a:lnTo>
                  <a:pt x="0" y="0"/>
                </a:lnTo>
                <a:lnTo>
                  <a:pt x="0" y="4584"/>
                </a:lnTo>
                <a:lnTo>
                  <a:pt x="1714" y="6299"/>
                </a:lnTo>
                <a:lnTo>
                  <a:pt x="5956" y="6299"/>
                </a:lnTo>
                <a:lnTo>
                  <a:pt x="7670" y="4584"/>
                </a:lnTo>
                <a:lnTo>
                  <a:pt x="7670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9240926" y="340304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7670" y="0"/>
                </a:moveTo>
                <a:lnTo>
                  <a:pt x="0" y="0"/>
                </a:lnTo>
                <a:lnTo>
                  <a:pt x="0" y="4584"/>
                </a:lnTo>
                <a:lnTo>
                  <a:pt x="1714" y="6299"/>
                </a:lnTo>
                <a:lnTo>
                  <a:pt x="5956" y="6299"/>
                </a:lnTo>
                <a:lnTo>
                  <a:pt x="7670" y="4584"/>
                </a:lnTo>
                <a:lnTo>
                  <a:pt x="7670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9265589" y="340304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7670" y="0"/>
                </a:moveTo>
                <a:lnTo>
                  <a:pt x="0" y="0"/>
                </a:lnTo>
                <a:lnTo>
                  <a:pt x="0" y="4584"/>
                </a:lnTo>
                <a:lnTo>
                  <a:pt x="1714" y="6299"/>
                </a:lnTo>
                <a:lnTo>
                  <a:pt x="5956" y="6299"/>
                </a:lnTo>
                <a:lnTo>
                  <a:pt x="7670" y="4584"/>
                </a:lnTo>
                <a:lnTo>
                  <a:pt x="7670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9166936" y="3403041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7670" y="0"/>
                </a:moveTo>
                <a:lnTo>
                  <a:pt x="0" y="0"/>
                </a:lnTo>
                <a:lnTo>
                  <a:pt x="0" y="4584"/>
                </a:lnTo>
                <a:lnTo>
                  <a:pt x="1714" y="6299"/>
                </a:lnTo>
                <a:lnTo>
                  <a:pt x="5956" y="6299"/>
                </a:lnTo>
                <a:lnTo>
                  <a:pt x="7670" y="4584"/>
                </a:lnTo>
                <a:lnTo>
                  <a:pt x="7670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9191752" y="3408521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66" y="0"/>
                </a:lnTo>
              </a:path>
            </a:pathLst>
          </a:custGeom>
          <a:ln w="317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9216415" y="3408521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66" y="0"/>
                </a:lnTo>
              </a:path>
            </a:pathLst>
          </a:custGeom>
          <a:ln w="317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9241078" y="3408521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66" y="0"/>
                </a:lnTo>
              </a:path>
            </a:pathLst>
          </a:custGeom>
          <a:ln w="317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9265742" y="3408521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66" y="0"/>
                </a:lnTo>
              </a:path>
            </a:pathLst>
          </a:custGeom>
          <a:ln w="317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9167088" y="3408521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66" y="0"/>
                </a:lnTo>
              </a:path>
            </a:pathLst>
          </a:custGeom>
          <a:ln w="3175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9018257" y="343559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49098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9016492" y="3407981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8915" y="0"/>
                </a:moveTo>
                <a:lnTo>
                  <a:pt x="673" y="0"/>
                </a:lnTo>
                <a:lnTo>
                  <a:pt x="0" y="685"/>
                </a:lnTo>
                <a:lnTo>
                  <a:pt x="0" y="2374"/>
                </a:lnTo>
                <a:lnTo>
                  <a:pt x="673" y="3048"/>
                </a:lnTo>
                <a:lnTo>
                  <a:pt x="8915" y="3048"/>
                </a:lnTo>
                <a:lnTo>
                  <a:pt x="9601" y="2374"/>
                </a:lnTo>
                <a:lnTo>
                  <a:pt x="9601" y="685"/>
                </a:lnTo>
                <a:lnTo>
                  <a:pt x="8915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9016542" y="346301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2" y="0"/>
                </a:lnTo>
              </a:path>
            </a:pathLst>
          </a:custGeom>
          <a:ln w="482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9017609" y="345971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66" y="0"/>
                </a:lnTo>
              </a:path>
            </a:pathLst>
          </a:custGeom>
          <a:ln w="317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9015793" y="3399180"/>
            <a:ext cx="8255" cy="2540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7886" y="0"/>
                </a:moveTo>
                <a:lnTo>
                  <a:pt x="0" y="0"/>
                </a:lnTo>
                <a:lnTo>
                  <a:pt x="1676" y="2324"/>
                </a:lnTo>
                <a:lnTo>
                  <a:pt x="7721" y="2324"/>
                </a:lnTo>
                <a:lnTo>
                  <a:pt x="7886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9022791" y="3399180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4000" y="0"/>
                </a:moveTo>
                <a:lnTo>
                  <a:pt x="0" y="0"/>
                </a:lnTo>
                <a:lnTo>
                  <a:pt x="0" y="2324"/>
                </a:lnTo>
                <a:lnTo>
                  <a:pt x="2324" y="2324"/>
                </a:lnTo>
                <a:lnTo>
                  <a:pt x="4000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9017507" y="340474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81" y="0"/>
                </a:lnTo>
              </a:path>
            </a:pathLst>
          </a:custGeom>
          <a:ln w="6476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9054325" y="343559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08" y="0"/>
                </a:lnTo>
              </a:path>
            </a:pathLst>
          </a:custGeom>
          <a:ln w="49098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9052585" y="3407981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8915" y="0"/>
                </a:moveTo>
                <a:lnTo>
                  <a:pt x="673" y="0"/>
                </a:lnTo>
                <a:lnTo>
                  <a:pt x="0" y="685"/>
                </a:lnTo>
                <a:lnTo>
                  <a:pt x="0" y="2374"/>
                </a:lnTo>
                <a:lnTo>
                  <a:pt x="673" y="3048"/>
                </a:lnTo>
                <a:lnTo>
                  <a:pt x="8915" y="3048"/>
                </a:lnTo>
                <a:lnTo>
                  <a:pt x="9601" y="2374"/>
                </a:lnTo>
                <a:lnTo>
                  <a:pt x="9601" y="685"/>
                </a:lnTo>
                <a:lnTo>
                  <a:pt x="8915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9052636" y="346301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12" y="0"/>
                </a:lnTo>
              </a:path>
            </a:pathLst>
          </a:custGeom>
          <a:ln w="482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9053703" y="3459714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66" y="0"/>
                </a:lnTo>
              </a:path>
            </a:pathLst>
          </a:custGeom>
          <a:ln w="3175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9051873" y="3399180"/>
            <a:ext cx="8255" cy="2540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7899" y="0"/>
                </a:moveTo>
                <a:lnTo>
                  <a:pt x="0" y="0"/>
                </a:lnTo>
                <a:lnTo>
                  <a:pt x="1689" y="2324"/>
                </a:lnTo>
                <a:lnTo>
                  <a:pt x="7734" y="2324"/>
                </a:lnTo>
                <a:lnTo>
                  <a:pt x="7899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9058884" y="3399180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4000" y="0"/>
                </a:moveTo>
                <a:lnTo>
                  <a:pt x="0" y="0"/>
                </a:lnTo>
                <a:lnTo>
                  <a:pt x="0" y="2324"/>
                </a:lnTo>
                <a:lnTo>
                  <a:pt x="2324" y="2324"/>
                </a:lnTo>
                <a:lnTo>
                  <a:pt x="4000" y="0"/>
                </a:lnTo>
                <a:close/>
              </a:path>
            </a:pathLst>
          </a:custGeom>
          <a:solidFill>
            <a:srgbClr val="83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9053588" y="340474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81" y="0"/>
                </a:lnTo>
              </a:path>
            </a:pathLst>
          </a:custGeom>
          <a:ln w="6476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9038488" y="333057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38" y="0"/>
                </a:lnTo>
              </a:path>
            </a:pathLst>
          </a:custGeom>
          <a:ln w="33299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9925324" y="3386111"/>
            <a:ext cx="49530" cy="86995"/>
          </a:xfrm>
          <a:custGeom>
            <a:avLst/>
            <a:gdLst/>
            <a:ahLst/>
            <a:cxnLst/>
            <a:rect l="l" t="t" r="r" b="b"/>
            <a:pathLst>
              <a:path w="49529" h="86995">
                <a:moveTo>
                  <a:pt x="23462" y="0"/>
                </a:moveTo>
                <a:lnTo>
                  <a:pt x="18106" y="6726"/>
                </a:lnTo>
                <a:lnTo>
                  <a:pt x="11559" y="22434"/>
                </a:lnTo>
                <a:lnTo>
                  <a:pt x="5388" y="40419"/>
                </a:lnTo>
                <a:lnTo>
                  <a:pt x="1146" y="54013"/>
                </a:lnTo>
                <a:lnTo>
                  <a:pt x="767" y="55029"/>
                </a:lnTo>
                <a:lnTo>
                  <a:pt x="437" y="56121"/>
                </a:lnTo>
                <a:lnTo>
                  <a:pt x="183" y="57251"/>
                </a:lnTo>
                <a:lnTo>
                  <a:pt x="0" y="66951"/>
                </a:lnTo>
                <a:lnTo>
                  <a:pt x="3432" y="75668"/>
                </a:lnTo>
                <a:lnTo>
                  <a:pt x="9882" y="82463"/>
                </a:lnTo>
                <a:lnTo>
                  <a:pt x="18750" y="86398"/>
                </a:lnTo>
                <a:lnTo>
                  <a:pt x="28449" y="86588"/>
                </a:lnTo>
                <a:lnTo>
                  <a:pt x="37167" y="83159"/>
                </a:lnTo>
                <a:lnTo>
                  <a:pt x="43962" y="76711"/>
                </a:lnTo>
                <a:lnTo>
                  <a:pt x="47897" y="67843"/>
                </a:lnTo>
                <a:lnTo>
                  <a:pt x="48963" y="63068"/>
                </a:lnTo>
                <a:lnTo>
                  <a:pt x="48544" y="58292"/>
                </a:lnTo>
                <a:lnTo>
                  <a:pt x="46957" y="53974"/>
                </a:lnTo>
                <a:lnTo>
                  <a:pt x="44227" y="45573"/>
                </a:lnTo>
                <a:lnTo>
                  <a:pt x="37697" y="27006"/>
                </a:lnTo>
                <a:lnTo>
                  <a:pt x="29926" y="8439"/>
                </a:lnTo>
                <a:lnTo>
                  <a:pt x="23462" y="0"/>
                </a:lnTo>
                <a:close/>
              </a:path>
            </a:pathLst>
          </a:custGeom>
          <a:solidFill>
            <a:srgbClr val="FEB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9947605" y="3478409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44" y="0"/>
                </a:lnTo>
              </a:path>
            </a:pathLst>
          </a:custGeom>
          <a:ln w="13271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9949427" y="3412604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515"/>
                </a:lnTo>
              </a:path>
            </a:pathLst>
          </a:custGeom>
          <a:ln w="3644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9928593" y="3447224"/>
            <a:ext cx="20955" cy="3810"/>
          </a:xfrm>
          <a:custGeom>
            <a:avLst/>
            <a:gdLst/>
            <a:ahLst/>
            <a:cxnLst/>
            <a:rect l="l" t="t" r="r" b="b"/>
            <a:pathLst>
              <a:path w="20954" h="3810">
                <a:moveTo>
                  <a:pt x="152" y="0"/>
                </a:moveTo>
                <a:lnTo>
                  <a:pt x="0" y="1803"/>
                </a:lnTo>
                <a:lnTo>
                  <a:pt x="20269" y="3517"/>
                </a:lnTo>
                <a:lnTo>
                  <a:pt x="20421" y="1727"/>
                </a:lnTo>
                <a:lnTo>
                  <a:pt x="152" y="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9949167" y="3440734"/>
            <a:ext cx="20320" cy="6985"/>
          </a:xfrm>
          <a:custGeom>
            <a:avLst/>
            <a:gdLst/>
            <a:ahLst/>
            <a:cxnLst/>
            <a:rect l="l" t="t" r="r" b="b"/>
            <a:pathLst>
              <a:path w="20320" h="6985">
                <a:moveTo>
                  <a:pt x="19850" y="0"/>
                </a:moveTo>
                <a:lnTo>
                  <a:pt x="0" y="5067"/>
                </a:lnTo>
                <a:lnTo>
                  <a:pt x="431" y="6819"/>
                </a:lnTo>
                <a:lnTo>
                  <a:pt x="20027" y="1905"/>
                </a:lnTo>
                <a:lnTo>
                  <a:pt x="19850" y="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9948621" y="3458552"/>
            <a:ext cx="20320" cy="6350"/>
          </a:xfrm>
          <a:custGeom>
            <a:avLst/>
            <a:gdLst/>
            <a:ahLst/>
            <a:cxnLst/>
            <a:rect l="l" t="t" r="r" b="b"/>
            <a:pathLst>
              <a:path w="20320" h="6350">
                <a:moveTo>
                  <a:pt x="20040" y="0"/>
                </a:moveTo>
                <a:lnTo>
                  <a:pt x="0" y="4229"/>
                </a:lnTo>
                <a:lnTo>
                  <a:pt x="355" y="5994"/>
                </a:lnTo>
                <a:lnTo>
                  <a:pt x="20129" y="1892"/>
                </a:lnTo>
                <a:lnTo>
                  <a:pt x="20040" y="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9442818" y="3410902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00" y="0"/>
                </a:moveTo>
                <a:lnTo>
                  <a:pt x="18934" y="2436"/>
                </a:lnTo>
                <a:lnTo>
                  <a:pt x="9080" y="9080"/>
                </a:lnTo>
                <a:lnTo>
                  <a:pt x="2436" y="18934"/>
                </a:lnTo>
                <a:lnTo>
                  <a:pt x="0" y="31000"/>
                </a:lnTo>
                <a:lnTo>
                  <a:pt x="2436" y="43066"/>
                </a:lnTo>
                <a:lnTo>
                  <a:pt x="9080" y="52920"/>
                </a:lnTo>
                <a:lnTo>
                  <a:pt x="18934" y="59564"/>
                </a:lnTo>
                <a:lnTo>
                  <a:pt x="31000" y="62001"/>
                </a:lnTo>
                <a:lnTo>
                  <a:pt x="43059" y="59564"/>
                </a:lnTo>
                <a:lnTo>
                  <a:pt x="52909" y="52920"/>
                </a:lnTo>
                <a:lnTo>
                  <a:pt x="59552" y="43066"/>
                </a:lnTo>
                <a:lnTo>
                  <a:pt x="61988" y="31000"/>
                </a:lnTo>
                <a:lnTo>
                  <a:pt x="59552" y="18934"/>
                </a:lnTo>
                <a:lnTo>
                  <a:pt x="52909" y="9080"/>
                </a:lnTo>
                <a:lnTo>
                  <a:pt x="43059" y="2436"/>
                </a:lnTo>
                <a:lnTo>
                  <a:pt x="31000" y="0"/>
                </a:lnTo>
                <a:close/>
              </a:path>
            </a:pathLst>
          </a:custGeom>
          <a:solidFill>
            <a:srgbClr val="FEB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9461080" y="3437725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4">
                <a:moveTo>
                  <a:pt x="2057" y="0"/>
                </a:moveTo>
                <a:lnTo>
                  <a:pt x="0" y="635"/>
                </a:lnTo>
                <a:lnTo>
                  <a:pt x="10505" y="35140"/>
                </a:lnTo>
                <a:lnTo>
                  <a:pt x="10579" y="49796"/>
                </a:lnTo>
                <a:lnTo>
                  <a:pt x="14884" y="49796"/>
                </a:lnTo>
                <a:lnTo>
                  <a:pt x="14884" y="35140"/>
                </a:lnTo>
                <a:lnTo>
                  <a:pt x="15702" y="32512"/>
                </a:lnTo>
                <a:lnTo>
                  <a:pt x="11963" y="32512"/>
                </a:lnTo>
                <a:lnTo>
                  <a:pt x="2057" y="0"/>
                </a:lnTo>
                <a:close/>
              </a:path>
              <a:path w="22225" h="50164">
                <a:moveTo>
                  <a:pt x="18681" y="10934"/>
                </a:moveTo>
                <a:lnTo>
                  <a:pt x="11963" y="32512"/>
                </a:lnTo>
                <a:lnTo>
                  <a:pt x="15702" y="32512"/>
                </a:lnTo>
                <a:lnTo>
                  <a:pt x="22161" y="11747"/>
                </a:lnTo>
                <a:lnTo>
                  <a:pt x="18681" y="10934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9471583" y="3472891"/>
            <a:ext cx="4445" cy="15240"/>
          </a:xfrm>
          <a:custGeom>
            <a:avLst/>
            <a:gdLst/>
            <a:ahLst/>
            <a:cxnLst/>
            <a:rect l="l" t="t" r="r" b="b"/>
            <a:pathLst>
              <a:path w="4445" h="15239">
                <a:moveTo>
                  <a:pt x="0" y="14630"/>
                </a:moveTo>
                <a:lnTo>
                  <a:pt x="4381" y="14630"/>
                </a:lnTo>
                <a:lnTo>
                  <a:pt x="4381" y="0"/>
                </a:lnTo>
                <a:lnTo>
                  <a:pt x="0" y="0"/>
                </a:lnTo>
                <a:lnTo>
                  <a:pt x="0" y="1463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10045877" y="3410661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87" y="0"/>
                </a:moveTo>
                <a:lnTo>
                  <a:pt x="18929" y="2436"/>
                </a:lnTo>
                <a:lnTo>
                  <a:pt x="9078" y="9080"/>
                </a:lnTo>
                <a:lnTo>
                  <a:pt x="2436" y="18934"/>
                </a:lnTo>
                <a:lnTo>
                  <a:pt x="0" y="31000"/>
                </a:lnTo>
                <a:lnTo>
                  <a:pt x="2436" y="43066"/>
                </a:lnTo>
                <a:lnTo>
                  <a:pt x="9078" y="52920"/>
                </a:lnTo>
                <a:lnTo>
                  <a:pt x="18929" y="59564"/>
                </a:lnTo>
                <a:lnTo>
                  <a:pt x="30987" y="62001"/>
                </a:lnTo>
                <a:lnTo>
                  <a:pt x="43054" y="59564"/>
                </a:lnTo>
                <a:lnTo>
                  <a:pt x="52908" y="52920"/>
                </a:lnTo>
                <a:lnTo>
                  <a:pt x="59552" y="43066"/>
                </a:lnTo>
                <a:lnTo>
                  <a:pt x="61988" y="31000"/>
                </a:lnTo>
                <a:lnTo>
                  <a:pt x="59552" y="18934"/>
                </a:lnTo>
                <a:lnTo>
                  <a:pt x="52908" y="9080"/>
                </a:lnTo>
                <a:lnTo>
                  <a:pt x="43054" y="2436"/>
                </a:lnTo>
                <a:lnTo>
                  <a:pt x="30987" y="0"/>
                </a:lnTo>
                <a:close/>
              </a:path>
            </a:pathLst>
          </a:custGeom>
          <a:solidFill>
            <a:srgbClr val="FEB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10067429" y="3437496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4">
                <a:moveTo>
                  <a:pt x="3479" y="10934"/>
                </a:moveTo>
                <a:lnTo>
                  <a:pt x="0" y="11747"/>
                </a:lnTo>
                <a:lnTo>
                  <a:pt x="7277" y="35140"/>
                </a:lnTo>
                <a:lnTo>
                  <a:pt x="7277" y="49796"/>
                </a:lnTo>
                <a:lnTo>
                  <a:pt x="11582" y="49796"/>
                </a:lnTo>
                <a:lnTo>
                  <a:pt x="11652" y="35140"/>
                </a:lnTo>
                <a:lnTo>
                  <a:pt x="12452" y="32512"/>
                </a:lnTo>
                <a:lnTo>
                  <a:pt x="10198" y="32512"/>
                </a:lnTo>
                <a:lnTo>
                  <a:pt x="3479" y="10934"/>
                </a:lnTo>
                <a:close/>
              </a:path>
              <a:path w="22225" h="50164">
                <a:moveTo>
                  <a:pt x="20091" y="0"/>
                </a:moveTo>
                <a:lnTo>
                  <a:pt x="10198" y="32512"/>
                </a:lnTo>
                <a:lnTo>
                  <a:pt x="12452" y="32512"/>
                </a:lnTo>
                <a:lnTo>
                  <a:pt x="22161" y="635"/>
                </a:lnTo>
                <a:lnTo>
                  <a:pt x="20091" y="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10074706" y="3479977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381" y="0"/>
                </a:lnTo>
              </a:path>
            </a:pathLst>
          </a:custGeom>
          <a:ln w="14630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9418060" y="3389642"/>
            <a:ext cx="49530" cy="86995"/>
          </a:xfrm>
          <a:custGeom>
            <a:avLst/>
            <a:gdLst/>
            <a:ahLst/>
            <a:cxnLst/>
            <a:rect l="l" t="t" r="r" b="b"/>
            <a:pathLst>
              <a:path w="49529" h="86995">
                <a:moveTo>
                  <a:pt x="23462" y="0"/>
                </a:moveTo>
                <a:lnTo>
                  <a:pt x="18100" y="6726"/>
                </a:lnTo>
                <a:lnTo>
                  <a:pt x="11554" y="22434"/>
                </a:lnTo>
                <a:lnTo>
                  <a:pt x="5386" y="40419"/>
                </a:lnTo>
                <a:lnTo>
                  <a:pt x="1146" y="54013"/>
                </a:lnTo>
                <a:lnTo>
                  <a:pt x="767" y="55029"/>
                </a:lnTo>
                <a:lnTo>
                  <a:pt x="437" y="56121"/>
                </a:lnTo>
                <a:lnTo>
                  <a:pt x="183" y="57251"/>
                </a:lnTo>
                <a:lnTo>
                  <a:pt x="0" y="66951"/>
                </a:lnTo>
                <a:lnTo>
                  <a:pt x="3432" y="75668"/>
                </a:lnTo>
                <a:lnTo>
                  <a:pt x="9882" y="82463"/>
                </a:lnTo>
                <a:lnTo>
                  <a:pt x="18750" y="86398"/>
                </a:lnTo>
                <a:lnTo>
                  <a:pt x="28449" y="86588"/>
                </a:lnTo>
                <a:lnTo>
                  <a:pt x="37167" y="83159"/>
                </a:lnTo>
                <a:lnTo>
                  <a:pt x="43962" y="76711"/>
                </a:lnTo>
                <a:lnTo>
                  <a:pt x="47897" y="67843"/>
                </a:lnTo>
                <a:lnTo>
                  <a:pt x="48951" y="63068"/>
                </a:lnTo>
                <a:lnTo>
                  <a:pt x="48532" y="58292"/>
                </a:lnTo>
                <a:lnTo>
                  <a:pt x="46944" y="53974"/>
                </a:lnTo>
                <a:lnTo>
                  <a:pt x="44216" y="45573"/>
                </a:lnTo>
                <a:lnTo>
                  <a:pt x="37691" y="27006"/>
                </a:lnTo>
                <a:lnTo>
                  <a:pt x="29924" y="8439"/>
                </a:lnTo>
                <a:lnTo>
                  <a:pt x="23462" y="0"/>
                </a:lnTo>
                <a:close/>
              </a:path>
            </a:pathLst>
          </a:custGeom>
          <a:solidFill>
            <a:srgbClr val="FEB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9440341" y="348135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44" y="0"/>
                </a:lnTo>
              </a:path>
            </a:pathLst>
          </a:custGeom>
          <a:ln w="12103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9442163" y="3416134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515"/>
                </a:lnTo>
              </a:path>
            </a:pathLst>
          </a:custGeom>
          <a:ln w="3644">
            <a:solidFill>
              <a:srgbClr val="EED5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9421329" y="3450755"/>
            <a:ext cx="20955" cy="3810"/>
          </a:xfrm>
          <a:custGeom>
            <a:avLst/>
            <a:gdLst/>
            <a:ahLst/>
            <a:cxnLst/>
            <a:rect l="l" t="t" r="r" b="b"/>
            <a:pathLst>
              <a:path w="20954" h="3810">
                <a:moveTo>
                  <a:pt x="139" y="0"/>
                </a:moveTo>
                <a:lnTo>
                  <a:pt x="0" y="1803"/>
                </a:lnTo>
                <a:lnTo>
                  <a:pt x="20269" y="3517"/>
                </a:lnTo>
                <a:lnTo>
                  <a:pt x="20421" y="1727"/>
                </a:lnTo>
                <a:lnTo>
                  <a:pt x="139" y="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9441903" y="3444265"/>
            <a:ext cx="20320" cy="6985"/>
          </a:xfrm>
          <a:custGeom>
            <a:avLst/>
            <a:gdLst/>
            <a:ahLst/>
            <a:cxnLst/>
            <a:rect l="l" t="t" r="r" b="b"/>
            <a:pathLst>
              <a:path w="20320" h="6985">
                <a:moveTo>
                  <a:pt x="19850" y="0"/>
                </a:moveTo>
                <a:lnTo>
                  <a:pt x="0" y="5067"/>
                </a:lnTo>
                <a:lnTo>
                  <a:pt x="431" y="6819"/>
                </a:lnTo>
                <a:lnTo>
                  <a:pt x="20027" y="1905"/>
                </a:lnTo>
                <a:lnTo>
                  <a:pt x="19850" y="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9441357" y="3462096"/>
            <a:ext cx="20320" cy="6350"/>
          </a:xfrm>
          <a:custGeom>
            <a:avLst/>
            <a:gdLst/>
            <a:ahLst/>
            <a:cxnLst/>
            <a:rect l="l" t="t" r="r" b="b"/>
            <a:pathLst>
              <a:path w="20320" h="6350">
                <a:moveTo>
                  <a:pt x="20040" y="0"/>
                </a:moveTo>
                <a:lnTo>
                  <a:pt x="0" y="4229"/>
                </a:lnTo>
                <a:lnTo>
                  <a:pt x="355" y="5994"/>
                </a:lnTo>
                <a:lnTo>
                  <a:pt x="20129" y="1892"/>
                </a:lnTo>
                <a:lnTo>
                  <a:pt x="20040" y="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9823767" y="3486277"/>
            <a:ext cx="275590" cy="0"/>
          </a:xfrm>
          <a:custGeom>
            <a:avLst/>
            <a:gdLst/>
            <a:ahLst/>
            <a:cxnLst/>
            <a:rect l="l" t="t" r="r" b="b"/>
            <a:pathLst>
              <a:path w="275590">
                <a:moveTo>
                  <a:pt x="0" y="0"/>
                </a:moveTo>
                <a:lnTo>
                  <a:pt x="275005" y="0"/>
                </a:lnTo>
              </a:path>
            </a:pathLst>
          </a:custGeom>
          <a:ln w="3403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8963076" y="3480161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790" y="0"/>
                </a:lnTo>
              </a:path>
            </a:pathLst>
          </a:custGeom>
          <a:ln w="8826">
            <a:solidFill>
              <a:srgbClr val="CAB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8956573" y="3411042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987" y="0"/>
                </a:moveTo>
                <a:lnTo>
                  <a:pt x="18929" y="2434"/>
                </a:lnTo>
                <a:lnTo>
                  <a:pt x="9078" y="9074"/>
                </a:lnTo>
                <a:lnTo>
                  <a:pt x="2436" y="18923"/>
                </a:lnTo>
                <a:lnTo>
                  <a:pt x="0" y="30987"/>
                </a:lnTo>
                <a:lnTo>
                  <a:pt x="2436" y="43054"/>
                </a:lnTo>
                <a:lnTo>
                  <a:pt x="9078" y="52908"/>
                </a:lnTo>
                <a:lnTo>
                  <a:pt x="18929" y="59552"/>
                </a:lnTo>
                <a:lnTo>
                  <a:pt x="30987" y="61988"/>
                </a:lnTo>
                <a:lnTo>
                  <a:pt x="43054" y="59552"/>
                </a:lnTo>
                <a:lnTo>
                  <a:pt x="52908" y="52908"/>
                </a:lnTo>
                <a:lnTo>
                  <a:pt x="59552" y="43054"/>
                </a:lnTo>
                <a:lnTo>
                  <a:pt x="61988" y="30987"/>
                </a:lnTo>
                <a:lnTo>
                  <a:pt x="59552" y="18923"/>
                </a:lnTo>
                <a:lnTo>
                  <a:pt x="52908" y="9074"/>
                </a:lnTo>
                <a:lnTo>
                  <a:pt x="43054" y="2434"/>
                </a:lnTo>
                <a:lnTo>
                  <a:pt x="30987" y="0"/>
                </a:lnTo>
                <a:close/>
              </a:path>
            </a:pathLst>
          </a:custGeom>
          <a:solidFill>
            <a:srgbClr val="FEB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8978138" y="3437864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4">
                <a:moveTo>
                  <a:pt x="3479" y="10934"/>
                </a:moveTo>
                <a:lnTo>
                  <a:pt x="0" y="11747"/>
                </a:lnTo>
                <a:lnTo>
                  <a:pt x="7277" y="35140"/>
                </a:lnTo>
                <a:lnTo>
                  <a:pt x="7277" y="49796"/>
                </a:lnTo>
                <a:lnTo>
                  <a:pt x="11582" y="49796"/>
                </a:lnTo>
                <a:lnTo>
                  <a:pt x="11652" y="35140"/>
                </a:lnTo>
                <a:lnTo>
                  <a:pt x="12452" y="32512"/>
                </a:lnTo>
                <a:lnTo>
                  <a:pt x="10198" y="32512"/>
                </a:lnTo>
                <a:lnTo>
                  <a:pt x="3479" y="10934"/>
                </a:lnTo>
                <a:close/>
              </a:path>
              <a:path w="22225" h="50164">
                <a:moveTo>
                  <a:pt x="20104" y="0"/>
                </a:moveTo>
                <a:lnTo>
                  <a:pt x="10198" y="32512"/>
                </a:lnTo>
                <a:lnTo>
                  <a:pt x="12452" y="32512"/>
                </a:lnTo>
                <a:lnTo>
                  <a:pt x="22161" y="635"/>
                </a:lnTo>
                <a:lnTo>
                  <a:pt x="20104" y="0"/>
                </a:lnTo>
                <a:close/>
              </a:path>
            </a:pathLst>
          </a:custGeom>
          <a:solidFill>
            <a:srgbClr val="EED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8985415" y="348034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368" y="0"/>
                </a:lnTo>
              </a:path>
            </a:pathLst>
          </a:custGeom>
          <a:ln w="14630">
            <a:solidFill>
              <a:srgbClr val="836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8889238" y="3486277"/>
            <a:ext cx="901700" cy="0"/>
          </a:xfrm>
          <a:custGeom>
            <a:avLst/>
            <a:gdLst/>
            <a:ahLst/>
            <a:cxnLst/>
            <a:rect l="l" t="t" r="r" b="b"/>
            <a:pathLst>
              <a:path w="901700">
                <a:moveTo>
                  <a:pt x="0" y="0"/>
                </a:moveTo>
                <a:lnTo>
                  <a:pt x="901217" y="0"/>
                </a:lnTo>
              </a:path>
            </a:pathLst>
          </a:custGeom>
          <a:ln w="3403">
            <a:solidFill>
              <a:srgbClr val="4727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9318447" y="4670247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478"/>
                </a:lnTo>
              </a:path>
            </a:pathLst>
          </a:custGeom>
          <a:ln w="38607">
            <a:solidFill>
              <a:srgbClr val="B9B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9314357" y="4703000"/>
            <a:ext cx="38735" cy="165735"/>
          </a:xfrm>
          <a:custGeom>
            <a:avLst/>
            <a:gdLst/>
            <a:ahLst/>
            <a:cxnLst/>
            <a:rect l="l" t="t" r="r" b="b"/>
            <a:pathLst>
              <a:path w="38734" h="165735">
                <a:moveTo>
                  <a:pt x="0" y="165557"/>
                </a:moveTo>
                <a:lnTo>
                  <a:pt x="38607" y="165557"/>
                </a:lnTo>
                <a:lnTo>
                  <a:pt x="38607" y="0"/>
                </a:lnTo>
                <a:lnTo>
                  <a:pt x="0" y="0"/>
                </a:lnTo>
                <a:lnTo>
                  <a:pt x="0" y="165557"/>
                </a:lnTo>
                <a:close/>
              </a:path>
            </a:pathLst>
          </a:custGeom>
          <a:solidFill>
            <a:srgbClr val="B9B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9275750" y="4708855"/>
            <a:ext cx="38735" cy="165735"/>
          </a:xfrm>
          <a:custGeom>
            <a:avLst/>
            <a:gdLst/>
            <a:ahLst/>
            <a:cxnLst/>
            <a:rect l="l" t="t" r="r" b="b"/>
            <a:pathLst>
              <a:path w="38734" h="165735">
                <a:moveTo>
                  <a:pt x="0" y="165557"/>
                </a:moveTo>
                <a:lnTo>
                  <a:pt x="38607" y="165557"/>
                </a:lnTo>
                <a:lnTo>
                  <a:pt x="38607" y="0"/>
                </a:lnTo>
                <a:lnTo>
                  <a:pt x="0" y="0"/>
                </a:lnTo>
                <a:lnTo>
                  <a:pt x="0" y="165557"/>
                </a:lnTo>
                <a:close/>
              </a:path>
            </a:pathLst>
          </a:custGeom>
          <a:solidFill>
            <a:srgbClr val="B9B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9269310" y="4760925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487"/>
                </a:lnTo>
              </a:path>
            </a:pathLst>
          </a:custGeom>
          <a:ln w="38607">
            <a:solidFill>
              <a:srgbClr val="B9B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9307918" y="4696574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487"/>
                </a:lnTo>
              </a:path>
            </a:pathLst>
          </a:custGeom>
          <a:ln w="38607">
            <a:solidFill>
              <a:srgbClr val="B9B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8784793" y="4655565"/>
            <a:ext cx="41275" cy="233679"/>
          </a:xfrm>
          <a:custGeom>
            <a:avLst/>
            <a:gdLst/>
            <a:ahLst/>
            <a:cxnLst/>
            <a:rect l="l" t="t" r="r" b="b"/>
            <a:pathLst>
              <a:path w="41275" h="233679">
                <a:moveTo>
                  <a:pt x="40678" y="228930"/>
                </a:moveTo>
                <a:lnTo>
                  <a:pt x="0" y="228930"/>
                </a:lnTo>
                <a:lnTo>
                  <a:pt x="0" y="233197"/>
                </a:lnTo>
                <a:lnTo>
                  <a:pt x="40678" y="233197"/>
                </a:lnTo>
                <a:lnTo>
                  <a:pt x="40678" y="228930"/>
                </a:lnTo>
                <a:close/>
              </a:path>
              <a:path w="41275" h="233679">
                <a:moveTo>
                  <a:pt x="34137" y="221437"/>
                </a:moveTo>
                <a:lnTo>
                  <a:pt x="6540" y="221437"/>
                </a:lnTo>
                <a:lnTo>
                  <a:pt x="3581" y="224396"/>
                </a:lnTo>
                <a:lnTo>
                  <a:pt x="3581" y="228930"/>
                </a:lnTo>
                <a:lnTo>
                  <a:pt x="37096" y="228930"/>
                </a:lnTo>
                <a:lnTo>
                  <a:pt x="37096" y="224396"/>
                </a:lnTo>
                <a:lnTo>
                  <a:pt x="34137" y="221437"/>
                </a:lnTo>
                <a:close/>
              </a:path>
              <a:path w="41275" h="233679">
                <a:moveTo>
                  <a:pt x="33413" y="190220"/>
                </a:moveTo>
                <a:lnTo>
                  <a:pt x="7264" y="190220"/>
                </a:lnTo>
                <a:lnTo>
                  <a:pt x="7264" y="221437"/>
                </a:lnTo>
                <a:lnTo>
                  <a:pt x="33413" y="221437"/>
                </a:lnTo>
                <a:lnTo>
                  <a:pt x="33413" y="190220"/>
                </a:lnTo>
                <a:close/>
              </a:path>
              <a:path w="41275" h="233679">
                <a:moveTo>
                  <a:pt x="34137" y="183451"/>
                </a:moveTo>
                <a:lnTo>
                  <a:pt x="6540" y="183451"/>
                </a:lnTo>
                <a:lnTo>
                  <a:pt x="3594" y="186397"/>
                </a:lnTo>
                <a:lnTo>
                  <a:pt x="3594" y="190220"/>
                </a:lnTo>
                <a:lnTo>
                  <a:pt x="37096" y="190220"/>
                </a:lnTo>
                <a:lnTo>
                  <a:pt x="37096" y="186397"/>
                </a:lnTo>
                <a:lnTo>
                  <a:pt x="34137" y="183451"/>
                </a:lnTo>
                <a:close/>
              </a:path>
              <a:path w="41275" h="233679">
                <a:moveTo>
                  <a:pt x="31953" y="178396"/>
                </a:moveTo>
                <a:lnTo>
                  <a:pt x="8724" y="178396"/>
                </a:lnTo>
                <a:lnTo>
                  <a:pt x="8724" y="183451"/>
                </a:lnTo>
                <a:lnTo>
                  <a:pt x="31953" y="183451"/>
                </a:lnTo>
                <a:lnTo>
                  <a:pt x="31953" y="178396"/>
                </a:lnTo>
                <a:close/>
              </a:path>
              <a:path w="41275" h="233679">
                <a:moveTo>
                  <a:pt x="26708" y="52577"/>
                </a:moveTo>
                <a:lnTo>
                  <a:pt x="13970" y="52577"/>
                </a:lnTo>
                <a:lnTo>
                  <a:pt x="13157" y="172631"/>
                </a:lnTo>
                <a:lnTo>
                  <a:pt x="10858" y="175107"/>
                </a:lnTo>
                <a:lnTo>
                  <a:pt x="10858" y="178396"/>
                </a:lnTo>
                <a:lnTo>
                  <a:pt x="29819" y="178396"/>
                </a:lnTo>
                <a:lnTo>
                  <a:pt x="29819" y="175107"/>
                </a:lnTo>
                <a:lnTo>
                  <a:pt x="27520" y="172631"/>
                </a:lnTo>
                <a:lnTo>
                  <a:pt x="26708" y="52577"/>
                </a:lnTo>
                <a:close/>
              </a:path>
              <a:path w="41275" h="233679">
                <a:moveTo>
                  <a:pt x="27470" y="48259"/>
                </a:moveTo>
                <a:lnTo>
                  <a:pt x="13208" y="48259"/>
                </a:lnTo>
                <a:lnTo>
                  <a:pt x="13208" y="52577"/>
                </a:lnTo>
                <a:lnTo>
                  <a:pt x="27470" y="52577"/>
                </a:lnTo>
                <a:lnTo>
                  <a:pt x="27470" y="48259"/>
                </a:lnTo>
                <a:close/>
              </a:path>
              <a:path w="41275" h="233679">
                <a:moveTo>
                  <a:pt x="30314" y="38671"/>
                </a:moveTo>
                <a:lnTo>
                  <a:pt x="10375" y="38671"/>
                </a:lnTo>
                <a:lnTo>
                  <a:pt x="11315" y="44830"/>
                </a:lnTo>
                <a:lnTo>
                  <a:pt x="10998" y="45186"/>
                </a:lnTo>
                <a:lnTo>
                  <a:pt x="10887" y="45465"/>
                </a:lnTo>
                <a:lnTo>
                  <a:pt x="10807" y="47332"/>
                </a:lnTo>
                <a:lnTo>
                  <a:pt x="11734" y="48259"/>
                </a:lnTo>
                <a:lnTo>
                  <a:pt x="28943" y="48259"/>
                </a:lnTo>
                <a:lnTo>
                  <a:pt x="29883" y="46177"/>
                </a:lnTo>
                <a:lnTo>
                  <a:pt x="29730" y="45859"/>
                </a:lnTo>
                <a:lnTo>
                  <a:pt x="29607" y="45669"/>
                </a:lnTo>
                <a:lnTo>
                  <a:pt x="29555" y="44830"/>
                </a:lnTo>
                <a:lnTo>
                  <a:pt x="30314" y="38671"/>
                </a:lnTo>
                <a:close/>
              </a:path>
              <a:path w="41275" h="233679">
                <a:moveTo>
                  <a:pt x="31115" y="35966"/>
                </a:moveTo>
                <a:lnTo>
                  <a:pt x="9563" y="35966"/>
                </a:lnTo>
                <a:lnTo>
                  <a:pt x="9563" y="38671"/>
                </a:lnTo>
                <a:lnTo>
                  <a:pt x="31115" y="38671"/>
                </a:lnTo>
                <a:lnTo>
                  <a:pt x="31115" y="35966"/>
                </a:lnTo>
                <a:close/>
              </a:path>
              <a:path w="41275" h="233679">
                <a:moveTo>
                  <a:pt x="24752" y="27838"/>
                </a:moveTo>
                <a:lnTo>
                  <a:pt x="15925" y="27838"/>
                </a:lnTo>
                <a:lnTo>
                  <a:pt x="14833" y="35966"/>
                </a:lnTo>
                <a:lnTo>
                  <a:pt x="25857" y="35966"/>
                </a:lnTo>
                <a:lnTo>
                  <a:pt x="24752" y="27838"/>
                </a:lnTo>
                <a:close/>
              </a:path>
              <a:path w="41275" h="233679">
                <a:moveTo>
                  <a:pt x="25242" y="13068"/>
                </a:moveTo>
                <a:lnTo>
                  <a:pt x="17589" y="13068"/>
                </a:lnTo>
                <a:lnTo>
                  <a:pt x="17043" y="19380"/>
                </a:lnTo>
                <a:lnTo>
                  <a:pt x="16764" y="21704"/>
                </a:lnTo>
                <a:lnTo>
                  <a:pt x="17386" y="21843"/>
                </a:lnTo>
                <a:lnTo>
                  <a:pt x="18415" y="21882"/>
                </a:lnTo>
                <a:lnTo>
                  <a:pt x="18478" y="24866"/>
                </a:lnTo>
                <a:lnTo>
                  <a:pt x="19088" y="26873"/>
                </a:lnTo>
                <a:lnTo>
                  <a:pt x="18300" y="26987"/>
                </a:lnTo>
                <a:lnTo>
                  <a:pt x="17932" y="27355"/>
                </a:lnTo>
                <a:lnTo>
                  <a:pt x="17830" y="27838"/>
                </a:lnTo>
                <a:lnTo>
                  <a:pt x="22415" y="27838"/>
                </a:lnTo>
                <a:lnTo>
                  <a:pt x="22860" y="27724"/>
                </a:lnTo>
                <a:lnTo>
                  <a:pt x="22765" y="27266"/>
                </a:lnTo>
                <a:lnTo>
                  <a:pt x="21704" y="27266"/>
                </a:lnTo>
                <a:lnTo>
                  <a:pt x="21412" y="26123"/>
                </a:lnTo>
                <a:lnTo>
                  <a:pt x="22225" y="24498"/>
                </a:lnTo>
                <a:lnTo>
                  <a:pt x="21818" y="21907"/>
                </a:lnTo>
                <a:lnTo>
                  <a:pt x="22402" y="21869"/>
                </a:lnTo>
                <a:lnTo>
                  <a:pt x="23266" y="21602"/>
                </a:lnTo>
                <a:lnTo>
                  <a:pt x="23368" y="20256"/>
                </a:lnTo>
                <a:lnTo>
                  <a:pt x="23494" y="17068"/>
                </a:lnTo>
                <a:lnTo>
                  <a:pt x="23406" y="13106"/>
                </a:lnTo>
                <a:lnTo>
                  <a:pt x="25244" y="13106"/>
                </a:lnTo>
                <a:close/>
              </a:path>
              <a:path w="41275" h="233679">
                <a:moveTo>
                  <a:pt x="24701" y="17843"/>
                </a:moveTo>
                <a:lnTo>
                  <a:pt x="24688" y="18122"/>
                </a:lnTo>
                <a:lnTo>
                  <a:pt x="25349" y="18148"/>
                </a:lnTo>
                <a:lnTo>
                  <a:pt x="23637" y="26530"/>
                </a:lnTo>
                <a:lnTo>
                  <a:pt x="23431" y="27838"/>
                </a:lnTo>
                <a:lnTo>
                  <a:pt x="23609" y="27838"/>
                </a:lnTo>
                <a:lnTo>
                  <a:pt x="23825" y="27266"/>
                </a:lnTo>
                <a:lnTo>
                  <a:pt x="24041" y="26530"/>
                </a:lnTo>
                <a:lnTo>
                  <a:pt x="24449" y="24498"/>
                </a:lnTo>
                <a:lnTo>
                  <a:pt x="25222" y="20904"/>
                </a:lnTo>
                <a:lnTo>
                  <a:pt x="25781" y="18173"/>
                </a:lnTo>
                <a:lnTo>
                  <a:pt x="26480" y="18173"/>
                </a:lnTo>
                <a:lnTo>
                  <a:pt x="26492" y="17932"/>
                </a:lnTo>
                <a:lnTo>
                  <a:pt x="25831" y="17894"/>
                </a:lnTo>
                <a:lnTo>
                  <a:pt x="25412" y="17881"/>
                </a:lnTo>
                <a:lnTo>
                  <a:pt x="24701" y="17843"/>
                </a:lnTo>
                <a:close/>
              </a:path>
              <a:path w="41275" h="233679">
                <a:moveTo>
                  <a:pt x="22707" y="26987"/>
                </a:moveTo>
                <a:lnTo>
                  <a:pt x="21704" y="27266"/>
                </a:lnTo>
                <a:lnTo>
                  <a:pt x="22765" y="27266"/>
                </a:lnTo>
                <a:lnTo>
                  <a:pt x="22707" y="26987"/>
                </a:lnTo>
                <a:close/>
              </a:path>
              <a:path w="41275" h="233679">
                <a:moveTo>
                  <a:pt x="26480" y="18173"/>
                </a:moveTo>
                <a:lnTo>
                  <a:pt x="25781" y="18173"/>
                </a:lnTo>
                <a:lnTo>
                  <a:pt x="26479" y="18199"/>
                </a:lnTo>
                <a:close/>
              </a:path>
              <a:path w="41275" h="233679">
                <a:moveTo>
                  <a:pt x="25244" y="13106"/>
                </a:moveTo>
                <a:lnTo>
                  <a:pt x="23406" y="13106"/>
                </a:lnTo>
                <a:lnTo>
                  <a:pt x="23634" y="13398"/>
                </a:lnTo>
                <a:lnTo>
                  <a:pt x="23685" y="13690"/>
                </a:lnTo>
                <a:lnTo>
                  <a:pt x="24726" y="15074"/>
                </a:lnTo>
                <a:lnTo>
                  <a:pt x="24815" y="15532"/>
                </a:lnTo>
                <a:lnTo>
                  <a:pt x="25273" y="15938"/>
                </a:lnTo>
                <a:lnTo>
                  <a:pt x="25641" y="16128"/>
                </a:lnTo>
                <a:lnTo>
                  <a:pt x="25541" y="17246"/>
                </a:lnTo>
                <a:lnTo>
                  <a:pt x="25412" y="17881"/>
                </a:lnTo>
                <a:lnTo>
                  <a:pt x="25834" y="17881"/>
                </a:lnTo>
                <a:lnTo>
                  <a:pt x="26123" y="16382"/>
                </a:lnTo>
                <a:lnTo>
                  <a:pt x="26758" y="16306"/>
                </a:lnTo>
                <a:lnTo>
                  <a:pt x="26875" y="16128"/>
                </a:lnTo>
                <a:lnTo>
                  <a:pt x="26792" y="15074"/>
                </a:lnTo>
                <a:lnTo>
                  <a:pt x="26289" y="15074"/>
                </a:lnTo>
                <a:lnTo>
                  <a:pt x="25323" y="14528"/>
                </a:lnTo>
                <a:lnTo>
                  <a:pt x="25244" y="13106"/>
                </a:lnTo>
                <a:close/>
              </a:path>
              <a:path w="41275" h="233679">
                <a:moveTo>
                  <a:pt x="26657" y="14516"/>
                </a:moveTo>
                <a:lnTo>
                  <a:pt x="26289" y="15074"/>
                </a:lnTo>
                <a:lnTo>
                  <a:pt x="26792" y="15074"/>
                </a:lnTo>
                <a:lnTo>
                  <a:pt x="26657" y="14516"/>
                </a:lnTo>
                <a:close/>
              </a:path>
              <a:path w="41275" h="233679">
                <a:moveTo>
                  <a:pt x="15468" y="6438"/>
                </a:moveTo>
                <a:lnTo>
                  <a:pt x="14757" y="9118"/>
                </a:lnTo>
                <a:lnTo>
                  <a:pt x="15659" y="11429"/>
                </a:lnTo>
                <a:lnTo>
                  <a:pt x="16167" y="12903"/>
                </a:lnTo>
                <a:lnTo>
                  <a:pt x="16217" y="13195"/>
                </a:lnTo>
                <a:lnTo>
                  <a:pt x="17589" y="13068"/>
                </a:lnTo>
                <a:lnTo>
                  <a:pt x="25242" y="13068"/>
                </a:lnTo>
                <a:lnTo>
                  <a:pt x="25196" y="12255"/>
                </a:lnTo>
                <a:lnTo>
                  <a:pt x="24409" y="11112"/>
                </a:lnTo>
                <a:lnTo>
                  <a:pt x="23812" y="8712"/>
                </a:lnTo>
                <a:lnTo>
                  <a:pt x="23583" y="6819"/>
                </a:lnTo>
                <a:lnTo>
                  <a:pt x="22555" y="6807"/>
                </a:lnTo>
                <a:lnTo>
                  <a:pt x="21768" y="6515"/>
                </a:lnTo>
                <a:lnTo>
                  <a:pt x="17018" y="6515"/>
                </a:lnTo>
                <a:lnTo>
                  <a:pt x="15468" y="6438"/>
                </a:lnTo>
                <a:close/>
              </a:path>
              <a:path w="41275" h="233679">
                <a:moveTo>
                  <a:pt x="21242" y="3898"/>
                </a:moveTo>
                <a:lnTo>
                  <a:pt x="18135" y="3898"/>
                </a:lnTo>
                <a:lnTo>
                  <a:pt x="18216" y="4838"/>
                </a:lnTo>
                <a:lnTo>
                  <a:pt x="18351" y="5041"/>
                </a:lnTo>
                <a:lnTo>
                  <a:pt x="18461" y="5283"/>
                </a:lnTo>
                <a:lnTo>
                  <a:pt x="18516" y="6362"/>
                </a:lnTo>
                <a:lnTo>
                  <a:pt x="17018" y="6515"/>
                </a:lnTo>
                <a:lnTo>
                  <a:pt x="21768" y="6515"/>
                </a:lnTo>
                <a:lnTo>
                  <a:pt x="20878" y="6184"/>
                </a:lnTo>
                <a:lnTo>
                  <a:pt x="20929" y="5714"/>
                </a:lnTo>
                <a:lnTo>
                  <a:pt x="21132" y="5283"/>
                </a:lnTo>
                <a:lnTo>
                  <a:pt x="20980" y="5067"/>
                </a:lnTo>
                <a:lnTo>
                  <a:pt x="21132" y="4838"/>
                </a:lnTo>
                <a:lnTo>
                  <a:pt x="21245" y="4063"/>
                </a:lnTo>
                <a:lnTo>
                  <a:pt x="21242" y="3898"/>
                </a:lnTo>
                <a:close/>
              </a:path>
              <a:path w="41275" h="233679">
                <a:moveTo>
                  <a:pt x="20116" y="0"/>
                </a:moveTo>
                <a:lnTo>
                  <a:pt x="18935" y="203"/>
                </a:lnTo>
                <a:lnTo>
                  <a:pt x="17068" y="2057"/>
                </a:lnTo>
                <a:lnTo>
                  <a:pt x="17754" y="2514"/>
                </a:lnTo>
                <a:lnTo>
                  <a:pt x="16611" y="3797"/>
                </a:lnTo>
                <a:lnTo>
                  <a:pt x="16865" y="3911"/>
                </a:lnTo>
                <a:lnTo>
                  <a:pt x="17449" y="4063"/>
                </a:lnTo>
                <a:lnTo>
                  <a:pt x="18135" y="3898"/>
                </a:lnTo>
                <a:lnTo>
                  <a:pt x="21242" y="3898"/>
                </a:lnTo>
                <a:lnTo>
                  <a:pt x="21183" y="3682"/>
                </a:lnTo>
                <a:lnTo>
                  <a:pt x="21043" y="3428"/>
                </a:lnTo>
                <a:lnTo>
                  <a:pt x="21526" y="3149"/>
                </a:lnTo>
                <a:lnTo>
                  <a:pt x="22598" y="3149"/>
                </a:lnTo>
                <a:lnTo>
                  <a:pt x="22174" y="1943"/>
                </a:lnTo>
                <a:lnTo>
                  <a:pt x="20116" y="0"/>
                </a:lnTo>
                <a:close/>
              </a:path>
              <a:path w="41275" h="233679">
                <a:moveTo>
                  <a:pt x="22598" y="3149"/>
                </a:moveTo>
                <a:lnTo>
                  <a:pt x="21526" y="3149"/>
                </a:lnTo>
                <a:lnTo>
                  <a:pt x="23266" y="3301"/>
                </a:lnTo>
                <a:lnTo>
                  <a:pt x="22598" y="3149"/>
                </a:lnTo>
                <a:close/>
              </a:path>
            </a:pathLst>
          </a:custGeom>
          <a:solidFill>
            <a:srgbClr val="B9B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8816822" y="4769294"/>
            <a:ext cx="273685" cy="144145"/>
          </a:xfrm>
          <a:custGeom>
            <a:avLst/>
            <a:gdLst/>
            <a:ahLst/>
            <a:cxnLst/>
            <a:rect l="l" t="t" r="r" b="b"/>
            <a:pathLst>
              <a:path w="273684" h="144145">
                <a:moveTo>
                  <a:pt x="273126" y="59321"/>
                </a:moveTo>
                <a:lnTo>
                  <a:pt x="0" y="59321"/>
                </a:lnTo>
                <a:lnTo>
                  <a:pt x="0" y="62128"/>
                </a:lnTo>
                <a:lnTo>
                  <a:pt x="825" y="62801"/>
                </a:lnTo>
                <a:lnTo>
                  <a:pt x="1689" y="63842"/>
                </a:lnTo>
                <a:lnTo>
                  <a:pt x="1727" y="72364"/>
                </a:lnTo>
                <a:lnTo>
                  <a:pt x="3898" y="72390"/>
                </a:lnTo>
                <a:lnTo>
                  <a:pt x="3898" y="143979"/>
                </a:lnTo>
                <a:lnTo>
                  <a:pt x="269227" y="143979"/>
                </a:lnTo>
                <a:lnTo>
                  <a:pt x="269227" y="72390"/>
                </a:lnTo>
                <a:lnTo>
                  <a:pt x="271386" y="72364"/>
                </a:lnTo>
                <a:lnTo>
                  <a:pt x="271424" y="63842"/>
                </a:lnTo>
                <a:lnTo>
                  <a:pt x="272287" y="62801"/>
                </a:lnTo>
                <a:lnTo>
                  <a:pt x="273126" y="62128"/>
                </a:lnTo>
                <a:lnTo>
                  <a:pt x="273126" y="59321"/>
                </a:lnTo>
                <a:close/>
              </a:path>
              <a:path w="273684" h="144145">
                <a:moveTo>
                  <a:pt x="137833" y="0"/>
                </a:moveTo>
                <a:lnTo>
                  <a:pt x="135686" y="0"/>
                </a:lnTo>
                <a:lnTo>
                  <a:pt x="135331" y="27330"/>
                </a:lnTo>
                <a:lnTo>
                  <a:pt x="41160" y="52984"/>
                </a:lnTo>
                <a:lnTo>
                  <a:pt x="41160" y="54267"/>
                </a:lnTo>
                <a:lnTo>
                  <a:pt x="44538" y="55232"/>
                </a:lnTo>
                <a:lnTo>
                  <a:pt x="44538" y="59321"/>
                </a:lnTo>
                <a:lnTo>
                  <a:pt x="228688" y="59321"/>
                </a:lnTo>
                <a:lnTo>
                  <a:pt x="228752" y="55791"/>
                </a:lnTo>
                <a:lnTo>
                  <a:pt x="230885" y="54571"/>
                </a:lnTo>
                <a:lnTo>
                  <a:pt x="231508" y="54267"/>
                </a:lnTo>
                <a:lnTo>
                  <a:pt x="231686" y="54267"/>
                </a:lnTo>
                <a:lnTo>
                  <a:pt x="231686" y="52984"/>
                </a:lnTo>
                <a:lnTo>
                  <a:pt x="232054" y="52984"/>
                </a:lnTo>
                <a:lnTo>
                  <a:pt x="138226" y="27419"/>
                </a:lnTo>
                <a:lnTo>
                  <a:pt x="137833" y="0"/>
                </a:lnTo>
                <a:close/>
              </a:path>
            </a:pathLst>
          </a:custGeom>
          <a:solidFill>
            <a:srgbClr val="B9B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9560331" y="4660798"/>
            <a:ext cx="76835" cy="205740"/>
          </a:xfrm>
          <a:custGeom>
            <a:avLst/>
            <a:gdLst/>
            <a:ahLst/>
            <a:cxnLst/>
            <a:rect l="l" t="t" r="r" b="b"/>
            <a:pathLst>
              <a:path w="76834" h="205739">
                <a:moveTo>
                  <a:pt x="34747" y="55956"/>
                </a:moveTo>
                <a:lnTo>
                  <a:pt x="1358" y="55956"/>
                </a:lnTo>
                <a:lnTo>
                  <a:pt x="1358" y="205638"/>
                </a:lnTo>
                <a:lnTo>
                  <a:pt x="76314" y="205638"/>
                </a:lnTo>
                <a:lnTo>
                  <a:pt x="76314" y="93992"/>
                </a:lnTo>
                <a:lnTo>
                  <a:pt x="44246" y="93992"/>
                </a:lnTo>
                <a:lnTo>
                  <a:pt x="44246" y="85521"/>
                </a:lnTo>
                <a:lnTo>
                  <a:pt x="34747" y="85521"/>
                </a:lnTo>
                <a:lnTo>
                  <a:pt x="34747" y="55956"/>
                </a:lnTo>
                <a:close/>
              </a:path>
              <a:path w="76834" h="205739">
                <a:moveTo>
                  <a:pt x="64033" y="85521"/>
                </a:moveTo>
                <a:lnTo>
                  <a:pt x="54546" y="85521"/>
                </a:lnTo>
                <a:lnTo>
                  <a:pt x="54546" y="93992"/>
                </a:lnTo>
                <a:lnTo>
                  <a:pt x="64033" y="93992"/>
                </a:lnTo>
                <a:lnTo>
                  <a:pt x="64033" y="85521"/>
                </a:lnTo>
                <a:close/>
              </a:path>
              <a:path w="76834" h="205739">
                <a:moveTo>
                  <a:pt x="76314" y="85521"/>
                </a:moveTo>
                <a:lnTo>
                  <a:pt x="74333" y="85521"/>
                </a:lnTo>
                <a:lnTo>
                  <a:pt x="74333" y="93992"/>
                </a:lnTo>
                <a:lnTo>
                  <a:pt x="76314" y="93992"/>
                </a:lnTo>
                <a:lnTo>
                  <a:pt x="76314" y="85521"/>
                </a:lnTo>
                <a:close/>
              </a:path>
              <a:path w="76834" h="205739">
                <a:moveTo>
                  <a:pt x="36106" y="52120"/>
                </a:moveTo>
                <a:lnTo>
                  <a:pt x="0" y="52120"/>
                </a:lnTo>
                <a:lnTo>
                  <a:pt x="0" y="55956"/>
                </a:lnTo>
                <a:lnTo>
                  <a:pt x="36106" y="55956"/>
                </a:lnTo>
                <a:lnTo>
                  <a:pt x="36106" y="52120"/>
                </a:lnTo>
                <a:close/>
              </a:path>
              <a:path w="76834" h="205739">
                <a:moveTo>
                  <a:pt x="19519" y="27076"/>
                </a:moveTo>
                <a:lnTo>
                  <a:pt x="16598" y="27076"/>
                </a:lnTo>
                <a:lnTo>
                  <a:pt x="16598" y="36588"/>
                </a:lnTo>
                <a:lnTo>
                  <a:pt x="13347" y="38633"/>
                </a:lnTo>
                <a:lnTo>
                  <a:pt x="3327" y="46545"/>
                </a:lnTo>
                <a:lnTo>
                  <a:pt x="2882" y="50812"/>
                </a:lnTo>
                <a:lnTo>
                  <a:pt x="2844" y="52120"/>
                </a:lnTo>
                <a:lnTo>
                  <a:pt x="33261" y="52120"/>
                </a:lnTo>
                <a:lnTo>
                  <a:pt x="33235" y="50812"/>
                </a:lnTo>
                <a:lnTo>
                  <a:pt x="32778" y="46545"/>
                </a:lnTo>
                <a:lnTo>
                  <a:pt x="22771" y="38633"/>
                </a:lnTo>
                <a:lnTo>
                  <a:pt x="19519" y="36588"/>
                </a:lnTo>
                <a:lnTo>
                  <a:pt x="19519" y="27076"/>
                </a:lnTo>
                <a:close/>
              </a:path>
              <a:path w="76834" h="205739">
                <a:moveTo>
                  <a:pt x="18669" y="20497"/>
                </a:moveTo>
                <a:lnTo>
                  <a:pt x="17449" y="20497"/>
                </a:lnTo>
                <a:lnTo>
                  <a:pt x="17399" y="21107"/>
                </a:lnTo>
                <a:lnTo>
                  <a:pt x="17145" y="21780"/>
                </a:lnTo>
                <a:lnTo>
                  <a:pt x="13576" y="26022"/>
                </a:lnTo>
                <a:lnTo>
                  <a:pt x="16268" y="27076"/>
                </a:lnTo>
                <a:lnTo>
                  <a:pt x="19850" y="27076"/>
                </a:lnTo>
                <a:lnTo>
                  <a:pt x="22529" y="26022"/>
                </a:lnTo>
                <a:lnTo>
                  <a:pt x="20421" y="23495"/>
                </a:lnTo>
                <a:lnTo>
                  <a:pt x="18961" y="21780"/>
                </a:lnTo>
                <a:lnTo>
                  <a:pt x="18707" y="21107"/>
                </a:lnTo>
                <a:lnTo>
                  <a:pt x="18669" y="20497"/>
                </a:lnTo>
                <a:close/>
              </a:path>
              <a:path w="76834" h="205739">
                <a:moveTo>
                  <a:pt x="19050" y="15697"/>
                </a:moveTo>
                <a:lnTo>
                  <a:pt x="17068" y="15697"/>
                </a:lnTo>
                <a:lnTo>
                  <a:pt x="17068" y="20497"/>
                </a:lnTo>
                <a:lnTo>
                  <a:pt x="19050" y="20497"/>
                </a:lnTo>
                <a:lnTo>
                  <a:pt x="19050" y="15697"/>
                </a:lnTo>
                <a:close/>
              </a:path>
              <a:path w="76834" h="205739">
                <a:moveTo>
                  <a:pt x="22948" y="13716"/>
                </a:moveTo>
                <a:lnTo>
                  <a:pt x="13157" y="13716"/>
                </a:lnTo>
                <a:lnTo>
                  <a:pt x="13157" y="15697"/>
                </a:lnTo>
                <a:lnTo>
                  <a:pt x="22948" y="15697"/>
                </a:lnTo>
                <a:lnTo>
                  <a:pt x="22948" y="13716"/>
                </a:lnTo>
                <a:close/>
              </a:path>
              <a:path w="76834" h="205739">
                <a:moveTo>
                  <a:pt x="19405" y="0"/>
                </a:moveTo>
                <a:lnTo>
                  <a:pt x="16713" y="0"/>
                </a:lnTo>
                <a:lnTo>
                  <a:pt x="15621" y="1079"/>
                </a:lnTo>
                <a:lnTo>
                  <a:pt x="15621" y="3429"/>
                </a:lnTo>
                <a:lnTo>
                  <a:pt x="16217" y="4279"/>
                </a:lnTo>
                <a:lnTo>
                  <a:pt x="17068" y="4660"/>
                </a:lnTo>
                <a:lnTo>
                  <a:pt x="17068" y="13716"/>
                </a:lnTo>
                <a:lnTo>
                  <a:pt x="19050" y="13716"/>
                </a:lnTo>
                <a:lnTo>
                  <a:pt x="19050" y="4660"/>
                </a:lnTo>
                <a:lnTo>
                  <a:pt x="19913" y="4279"/>
                </a:lnTo>
                <a:lnTo>
                  <a:pt x="20497" y="3429"/>
                </a:lnTo>
                <a:lnTo>
                  <a:pt x="20497" y="1079"/>
                </a:lnTo>
                <a:lnTo>
                  <a:pt x="19405" y="0"/>
                </a:lnTo>
                <a:close/>
              </a:path>
            </a:pathLst>
          </a:custGeom>
          <a:solidFill>
            <a:srgbClr val="B9B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9438373" y="4660684"/>
            <a:ext cx="128905" cy="147320"/>
          </a:xfrm>
          <a:custGeom>
            <a:avLst/>
            <a:gdLst/>
            <a:ahLst/>
            <a:cxnLst/>
            <a:rect l="l" t="t" r="r" b="b"/>
            <a:pathLst>
              <a:path w="128904" h="147320">
                <a:moveTo>
                  <a:pt x="34747" y="55956"/>
                </a:moveTo>
                <a:lnTo>
                  <a:pt x="1346" y="55956"/>
                </a:lnTo>
                <a:lnTo>
                  <a:pt x="1346" y="147104"/>
                </a:lnTo>
                <a:lnTo>
                  <a:pt x="128816" y="147104"/>
                </a:lnTo>
                <a:lnTo>
                  <a:pt x="128816" y="93992"/>
                </a:lnTo>
                <a:lnTo>
                  <a:pt x="44246" y="93992"/>
                </a:lnTo>
                <a:lnTo>
                  <a:pt x="44246" y="85534"/>
                </a:lnTo>
                <a:lnTo>
                  <a:pt x="34747" y="85534"/>
                </a:lnTo>
                <a:lnTo>
                  <a:pt x="34747" y="55956"/>
                </a:lnTo>
                <a:close/>
              </a:path>
              <a:path w="128904" h="147320">
                <a:moveTo>
                  <a:pt x="64033" y="85534"/>
                </a:moveTo>
                <a:lnTo>
                  <a:pt x="54533" y="85534"/>
                </a:lnTo>
                <a:lnTo>
                  <a:pt x="54533" y="93992"/>
                </a:lnTo>
                <a:lnTo>
                  <a:pt x="64033" y="93992"/>
                </a:lnTo>
                <a:lnTo>
                  <a:pt x="64033" y="85534"/>
                </a:lnTo>
                <a:close/>
              </a:path>
              <a:path w="128904" h="147320">
                <a:moveTo>
                  <a:pt x="83820" y="85534"/>
                </a:moveTo>
                <a:lnTo>
                  <a:pt x="74320" y="85534"/>
                </a:lnTo>
                <a:lnTo>
                  <a:pt x="74320" y="93992"/>
                </a:lnTo>
                <a:lnTo>
                  <a:pt x="83820" y="93992"/>
                </a:lnTo>
                <a:lnTo>
                  <a:pt x="83820" y="85534"/>
                </a:lnTo>
                <a:close/>
              </a:path>
              <a:path w="128904" h="147320">
                <a:moveTo>
                  <a:pt x="103606" y="85534"/>
                </a:moveTo>
                <a:lnTo>
                  <a:pt x="94107" y="85534"/>
                </a:lnTo>
                <a:lnTo>
                  <a:pt x="94107" y="93992"/>
                </a:lnTo>
                <a:lnTo>
                  <a:pt x="103606" y="93992"/>
                </a:lnTo>
                <a:lnTo>
                  <a:pt x="103606" y="85534"/>
                </a:lnTo>
                <a:close/>
              </a:path>
              <a:path w="128904" h="147320">
                <a:moveTo>
                  <a:pt x="123393" y="85534"/>
                </a:moveTo>
                <a:lnTo>
                  <a:pt x="113906" y="85534"/>
                </a:lnTo>
                <a:lnTo>
                  <a:pt x="113906" y="93992"/>
                </a:lnTo>
                <a:lnTo>
                  <a:pt x="123393" y="93992"/>
                </a:lnTo>
                <a:lnTo>
                  <a:pt x="123393" y="85534"/>
                </a:lnTo>
                <a:close/>
              </a:path>
              <a:path w="128904" h="147320">
                <a:moveTo>
                  <a:pt x="36093" y="52133"/>
                </a:moveTo>
                <a:lnTo>
                  <a:pt x="0" y="52133"/>
                </a:lnTo>
                <a:lnTo>
                  <a:pt x="0" y="55956"/>
                </a:lnTo>
                <a:lnTo>
                  <a:pt x="36093" y="55956"/>
                </a:lnTo>
                <a:lnTo>
                  <a:pt x="36093" y="52133"/>
                </a:lnTo>
                <a:close/>
              </a:path>
              <a:path w="128904" h="147320">
                <a:moveTo>
                  <a:pt x="19507" y="27089"/>
                </a:moveTo>
                <a:lnTo>
                  <a:pt x="16586" y="27089"/>
                </a:lnTo>
                <a:lnTo>
                  <a:pt x="16586" y="36601"/>
                </a:lnTo>
                <a:lnTo>
                  <a:pt x="13335" y="38633"/>
                </a:lnTo>
                <a:lnTo>
                  <a:pt x="3327" y="46545"/>
                </a:lnTo>
                <a:lnTo>
                  <a:pt x="2857" y="50838"/>
                </a:lnTo>
                <a:lnTo>
                  <a:pt x="2832" y="52133"/>
                </a:lnTo>
                <a:lnTo>
                  <a:pt x="33261" y="52133"/>
                </a:lnTo>
                <a:lnTo>
                  <a:pt x="33223" y="50838"/>
                </a:lnTo>
                <a:lnTo>
                  <a:pt x="32766" y="46545"/>
                </a:lnTo>
                <a:lnTo>
                  <a:pt x="22758" y="38633"/>
                </a:lnTo>
                <a:lnTo>
                  <a:pt x="19507" y="36601"/>
                </a:lnTo>
                <a:lnTo>
                  <a:pt x="19507" y="27089"/>
                </a:lnTo>
                <a:close/>
              </a:path>
              <a:path w="128904" h="147320">
                <a:moveTo>
                  <a:pt x="18643" y="20523"/>
                </a:moveTo>
                <a:lnTo>
                  <a:pt x="17437" y="20523"/>
                </a:lnTo>
                <a:lnTo>
                  <a:pt x="17399" y="21120"/>
                </a:lnTo>
                <a:lnTo>
                  <a:pt x="17145" y="21780"/>
                </a:lnTo>
                <a:lnTo>
                  <a:pt x="13576" y="26022"/>
                </a:lnTo>
                <a:lnTo>
                  <a:pt x="16256" y="27089"/>
                </a:lnTo>
                <a:lnTo>
                  <a:pt x="19837" y="27089"/>
                </a:lnTo>
                <a:lnTo>
                  <a:pt x="22517" y="26022"/>
                </a:lnTo>
                <a:lnTo>
                  <a:pt x="18961" y="21780"/>
                </a:lnTo>
                <a:lnTo>
                  <a:pt x="18694" y="21120"/>
                </a:lnTo>
                <a:lnTo>
                  <a:pt x="18643" y="20523"/>
                </a:lnTo>
                <a:close/>
              </a:path>
              <a:path w="128904" h="147320">
                <a:moveTo>
                  <a:pt x="19050" y="15709"/>
                </a:moveTo>
                <a:lnTo>
                  <a:pt x="17056" y="15709"/>
                </a:lnTo>
                <a:lnTo>
                  <a:pt x="17056" y="20523"/>
                </a:lnTo>
                <a:lnTo>
                  <a:pt x="19050" y="20523"/>
                </a:lnTo>
                <a:lnTo>
                  <a:pt x="19050" y="15709"/>
                </a:lnTo>
                <a:close/>
              </a:path>
              <a:path w="128904" h="147320">
                <a:moveTo>
                  <a:pt x="22948" y="13728"/>
                </a:moveTo>
                <a:lnTo>
                  <a:pt x="13144" y="13728"/>
                </a:lnTo>
                <a:lnTo>
                  <a:pt x="13144" y="15709"/>
                </a:lnTo>
                <a:lnTo>
                  <a:pt x="22948" y="15709"/>
                </a:lnTo>
                <a:lnTo>
                  <a:pt x="22948" y="13728"/>
                </a:lnTo>
                <a:close/>
              </a:path>
              <a:path w="128904" h="147320">
                <a:moveTo>
                  <a:pt x="19405" y="0"/>
                </a:moveTo>
                <a:lnTo>
                  <a:pt x="16713" y="0"/>
                </a:lnTo>
                <a:lnTo>
                  <a:pt x="15608" y="1104"/>
                </a:lnTo>
                <a:lnTo>
                  <a:pt x="15608" y="3441"/>
                </a:lnTo>
                <a:lnTo>
                  <a:pt x="16205" y="4279"/>
                </a:lnTo>
                <a:lnTo>
                  <a:pt x="17056" y="4673"/>
                </a:lnTo>
                <a:lnTo>
                  <a:pt x="17056" y="13728"/>
                </a:lnTo>
                <a:lnTo>
                  <a:pt x="19050" y="13728"/>
                </a:lnTo>
                <a:lnTo>
                  <a:pt x="19050" y="4673"/>
                </a:lnTo>
                <a:lnTo>
                  <a:pt x="19888" y="4279"/>
                </a:lnTo>
                <a:lnTo>
                  <a:pt x="20485" y="3441"/>
                </a:lnTo>
                <a:lnTo>
                  <a:pt x="20485" y="1104"/>
                </a:lnTo>
                <a:lnTo>
                  <a:pt x="19405" y="0"/>
                </a:lnTo>
                <a:close/>
              </a:path>
            </a:pathLst>
          </a:custGeom>
          <a:solidFill>
            <a:srgbClr val="B9B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9698901" y="4662982"/>
            <a:ext cx="311150" cy="254635"/>
          </a:xfrm>
          <a:custGeom>
            <a:avLst/>
            <a:gdLst/>
            <a:ahLst/>
            <a:cxnLst/>
            <a:rect l="l" t="t" r="r" b="b"/>
            <a:pathLst>
              <a:path w="311150" h="254635">
                <a:moveTo>
                  <a:pt x="310845" y="247586"/>
                </a:moveTo>
                <a:lnTo>
                  <a:pt x="0" y="247586"/>
                </a:lnTo>
                <a:lnTo>
                  <a:pt x="0" y="254254"/>
                </a:lnTo>
                <a:lnTo>
                  <a:pt x="310845" y="254254"/>
                </a:lnTo>
                <a:lnTo>
                  <a:pt x="310845" y="247586"/>
                </a:lnTo>
                <a:close/>
              </a:path>
              <a:path w="311150" h="254635">
                <a:moveTo>
                  <a:pt x="307771" y="217360"/>
                </a:moveTo>
                <a:lnTo>
                  <a:pt x="2336" y="217360"/>
                </a:lnTo>
                <a:lnTo>
                  <a:pt x="2336" y="247586"/>
                </a:lnTo>
                <a:lnTo>
                  <a:pt x="307771" y="247586"/>
                </a:lnTo>
                <a:lnTo>
                  <a:pt x="307771" y="217360"/>
                </a:lnTo>
                <a:close/>
              </a:path>
              <a:path w="311150" h="254635">
                <a:moveTo>
                  <a:pt x="310476" y="213766"/>
                </a:moveTo>
                <a:lnTo>
                  <a:pt x="0" y="213766"/>
                </a:lnTo>
                <a:lnTo>
                  <a:pt x="0" y="217360"/>
                </a:lnTo>
                <a:lnTo>
                  <a:pt x="310476" y="217360"/>
                </a:lnTo>
                <a:lnTo>
                  <a:pt x="310476" y="213766"/>
                </a:lnTo>
                <a:close/>
              </a:path>
              <a:path w="311150" h="254635">
                <a:moveTo>
                  <a:pt x="227266" y="176491"/>
                </a:moveTo>
                <a:lnTo>
                  <a:pt x="18503" y="176491"/>
                </a:lnTo>
                <a:lnTo>
                  <a:pt x="18503" y="178714"/>
                </a:lnTo>
                <a:lnTo>
                  <a:pt x="0" y="178714"/>
                </a:lnTo>
                <a:lnTo>
                  <a:pt x="0" y="182321"/>
                </a:lnTo>
                <a:lnTo>
                  <a:pt x="2336" y="182321"/>
                </a:lnTo>
                <a:lnTo>
                  <a:pt x="2336" y="213766"/>
                </a:lnTo>
                <a:lnTo>
                  <a:pt x="307771" y="213766"/>
                </a:lnTo>
                <a:lnTo>
                  <a:pt x="307771" y="178727"/>
                </a:lnTo>
                <a:lnTo>
                  <a:pt x="227266" y="178727"/>
                </a:lnTo>
                <a:lnTo>
                  <a:pt x="227266" y="176491"/>
                </a:lnTo>
                <a:close/>
              </a:path>
              <a:path w="311150" h="254635">
                <a:moveTo>
                  <a:pt x="307771" y="176491"/>
                </a:moveTo>
                <a:lnTo>
                  <a:pt x="246799" y="176491"/>
                </a:lnTo>
                <a:lnTo>
                  <a:pt x="246799" y="178727"/>
                </a:lnTo>
                <a:lnTo>
                  <a:pt x="307771" y="178727"/>
                </a:lnTo>
                <a:lnTo>
                  <a:pt x="307771" y="176491"/>
                </a:lnTo>
                <a:close/>
              </a:path>
              <a:path w="311150" h="254635">
                <a:moveTo>
                  <a:pt x="307771" y="154406"/>
                </a:moveTo>
                <a:lnTo>
                  <a:pt x="278066" y="154406"/>
                </a:lnTo>
                <a:lnTo>
                  <a:pt x="278066" y="172897"/>
                </a:lnTo>
                <a:lnTo>
                  <a:pt x="2362" y="172897"/>
                </a:lnTo>
                <a:lnTo>
                  <a:pt x="2336" y="178714"/>
                </a:lnTo>
                <a:lnTo>
                  <a:pt x="8267" y="178714"/>
                </a:lnTo>
                <a:lnTo>
                  <a:pt x="8267" y="176491"/>
                </a:lnTo>
                <a:lnTo>
                  <a:pt x="307771" y="176491"/>
                </a:lnTo>
                <a:lnTo>
                  <a:pt x="307771" y="154406"/>
                </a:lnTo>
                <a:close/>
              </a:path>
              <a:path w="311150" h="254635">
                <a:moveTo>
                  <a:pt x="48082" y="144640"/>
                </a:moveTo>
                <a:lnTo>
                  <a:pt x="18503" y="144640"/>
                </a:lnTo>
                <a:lnTo>
                  <a:pt x="18503" y="172897"/>
                </a:lnTo>
                <a:lnTo>
                  <a:pt x="48082" y="172897"/>
                </a:lnTo>
                <a:lnTo>
                  <a:pt x="48082" y="144640"/>
                </a:lnTo>
                <a:close/>
              </a:path>
              <a:path w="311150" h="254635">
                <a:moveTo>
                  <a:pt x="189534" y="127838"/>
                </a:moveTo>
                <a:lnTo>
                  <a:pt x="91109" y="127838"/>
                </a:lnTo>
                <a:lnTo>
                  <a:pt x="91186" y="172897"/>
                </a:lnTo>
                <a:lnTo>
                  <a:pt x="189534" y="172897"/>
                </a:lnTo>
                <a:lnTo>
                  <a:pt x="189534" y="127838"/>
                </a:lnTo>
                <a:close/>
              </a:path>
              <a:path w="311150" h="254635">
                <a:moveTo>
                  <a:pt x="304584" y="132854"/>
                </a:moveTo>
                <a:lnTo>
                  <a:pt x="281254" y="132854"/>
                </a:lnTo>
                <a:lnTo>
                  <a:pt x="281254" y="154406"/>
                </a:lnTo>
                <a:lnTo>
                  <a:pt x="304584" y="154406"/>
                </a:lnTo>
                <a:lnTo>
                  <a:pt x="304584" y="132854"/>
                </a:lnTo>
                <a:close/>
              </a:path>
              <a:path w="311150" h="254635">
                <a:moveTo>
                  <a:pt x="306108" y="130670"/>
                </a:moveTo>
                <a:lnTo>
                  <a:pt x="279730" y="130670"/>
                </a:lnTo>
                <a:lnTo>
                  <a:pt x="279730" y="132854"/>
                </a:lnTo>
                <a:lnTo>
                  <a:pt x="306108" y="132854"/>
                </a:lnTo>
                <a:lnTo>
                  <a:pt x="306108" y="130670"/>
                </a:lnTo>
                <a:close/>
              </a:path>
              <a:path w="311150" h="254635">
                <a:moveTo>
                  <a:pt x="293928" y="93383"/>
                </a:moveTo>
                <a:lnTo>
                  <a:pt x="291909" y="93383"/>
                </a:lnTo>
                <a:lnTo>
                  <a:pt x="291909" y="102158"/>
                </a:lnTo>
                <a:lnTo>
                  <a:pt x="290982" y="102603"/>
                </a:lnTo>
                <a:lnTo>
                  <a:pt x="289801" y="103517"/>
                </a:lnTo>
                <a:lnTo>
                  <a:pt x="289801" y="108572"/>
                </a:lnTo>
                <a:lnTo>
                  <a:pt x="286893" y="110718"/>
                </a:lnTo>
                <a:lnTo>
                  <a:pt x="286689" y="116052"/>
                </a:lnTo>
                <a:lnTo>
                  <a:pt x="286600" y="122301"/>
                </a:lnTo>
                <a:lnTo>
                  <a:pt x="282308" y="124510"/>
                </a:lnTo>
                <a:lnTo>
                  <a:pt x="281050" y="129527"/>
                </a:lnTo>
                <a:lnTo>
                  <a:pt x="280809" y="130670"/>
                </a:lnTo>
                <a:lnTo>
                  <a:pt x="305028" y="130670"/>
                </a:lnTo>
                <a:lnTo>
                  <a:pt x="304787" y="129527"/>
                </a:lnTo>
                <a:lnTo>
                  <a:pt x="303529" y="124510"/>
                </a:lnTo>
                <a:lnTo>
                  <a:pt x="299237" y="122301"/>
                </a:lnTo>
                <a:lnTo>
                  <a:pt x="299148" y="116052"/>
                </a:lnTo>
                <a:lnTo>
                  <a:pt x="298945" y="110718"/>
                </a:lnTo>
                <a:lnTo>
                  <a:pt x="296037" y="108572"/>
                </a:lnTo>
                <a:lnTo>
                  <a:pt x="296037" y="103517"/>
                </a:lnTo>
                <a:lnTo>
                  <a:pt x="294855" y="102603"/>
                </a:lnTo>
                <a:lnTo>
                  <a:pt x="293928" y="102158"/>
                </a:lnTo>
                <a:lnTo>
                  <a:pt x="293928" y="93383"/>
                </a:lnTo>
                <a:close/>
              </a:path>
              <a:path w="311150" h="254635">
                <a:moveTo>
                  <a:pt x="191757" y="124891"/>
                </a:moveTo>
                <a:lnTo>
                  <a:pt x="88900" y="124891"/>
                </a:lnTo>
                <a:lnTo>
                  <a:pt x="89039" y="126415"/>
                </a:lnTo>
                <a:lnTo>
                  <a:pt x="89204" y="126631"/>
                </a:lnTo>
                <a:lnTo>
                  <a:pt x="90665" y="128231"/>
                </a:lnTo>
                <a:lnTo>
                  <a:pt x="91109" y="127838"/>
                </a:lnTo>
                <a:lnTo>
                  <a:pt x="189534" y="127838"/>
                </a:lnTo>
                <a:lnTo>
                  <a:pt x="190330" y="127825"/>
                </a:lnTo>
                <a:lnTo>
                  <a:pt x="191452" y="126606"/>
                </a:lnTo>
                <a:lnTo>
                  <a:pt x="191604" y="126415"/>
                </a:lnTo>
                <a:lnTo>
                  <a:pt x="191757" y="126326"/>
                </a:lnTo>
                <a:lnTo>
                  <a:pt x="191757" y="124891"/>
                </a:lnTo>
                <a:close/>
              </a:path>
              <a:path w="311150" h="254635">
                <a:moveTo>
                  <a:pt x="190330" y="127825"/>
                </a:moveTo>
                <a:lnTo>
                  <a:pt x="189534" y="127825"/>
                </a:lnTo>
                <a:lnTo>
                  <a:pt x="189979" y="128206"/>
                </a:lnTo>
                <a:lnTo>
                  <a:pt x="190330" y="127825"/>
                </a:lnTo>
                <a:close/>
              </a:path>
              <a:path w="311150" h="254635">
                <a:moveTo>
                  <a:pt x="189395" y="119176"/>
                </a:moveTo>
                <a:lnTo>
                  <a:pt x="91262" y="119176"/>
                </a:lnTo>
                <a:lnTo>
                  <a:pt x="91262" y="124891"/>
                </a:lnTo>
                <a:lnTo>
                  <a:pt x="189395" y="124891"/>
                </a:lnTo>
                <a:lnTo>
                  <a:pt x="189395" y="119176"/>
                </a:lnTo>
                <a:close/>
              </a:path>
              <a:path w="311150" h="254635">
                <a:moveTo>
                  <a:pt x="178498" y="103327"/>
                </a:moveTo>
                <a:lnTo>
                  <a:pt x="102146" y="103327"/>
                </a:lnTo>
                <a:lnTo>
                  <a:pt x="102146" y="119176"/>
                </a:lnTo>
                <a:lnTo>
                  <a:pt x="178498" y="119176"/>
                </a:lnTo>
                <a:lnTo>
                  <a:pt x="178498" y="103327"/>
                </a:lnTo>
                <a:close/>
              </a:path>
              <a:path w="311150" h="254635">
                <a:moveTo>
                  <a:pt x="180771" y="100672"/>
                </a:moveTo>
                <a:lnTo>
                  <a:pt x="99872" y="100672"/>
                </a:lnTo>
                <a:lnTo>
                  <a:pt x="99872" y="103327"/>
                </a:lnTo>
                <a:lnTo>
                  <a:pt x="180771" y="103327"/>
                </a:lnTo>
                <a:lnTo>
                  <a:pt x="180771" y="100672"/>
                </a:lnTo>
                <a:close/>
              </a:path>
              <a:path w="311150" h="254635">
                <a:moveTo>
                  <a:pt x="150126" y="61785"/>
                </a:moveTo>
                <a:lnTo>
                  <a:pt x="130530" y="61785"/>
                </a:lnTo>
                <a:lnTo>
                  <a:pt x="127558" y="62547"/>
                </a:lnTo>
                <a:lnTo>
                  <a:pt x="103210" y="97223"/>
                </a:lnTo>
                <a:lnTo>
                  <a:pt x="102895" y="100672"/>
                </a:lnTo>
                <a:lnTo>
                  <a:pt x="177749" y="100672"/>
                </a:lnTo>
                <a:lnTo>
                  <a:pt x="156845" y="64135"/>
                </a:lnTo>
                <a:lnTo>
                  <a:pt x="150126" y="61785"/>
                </a:lnTo>
                <a:close/>
              </a:path>
              <a:path w="311150" h="254635">
                <a:moveTo>
                  <a:pt x="150368" y="53340"/>
                </a:moveTo>
                <a:lnTo>
                  <a:pt x="130289" y="53340"/>
                </a:lnTo>
                <a:lnTo>
                  <a:pt x="130289" y="61785"/>
                </a:lnTo>
                <a:lnTo>
                  <a:pt x="150368" y="61785"/>
                </a:lnTo>
                <a:lnTo>
                  <a:pt x="150368" y="53340"/>
                </a:lnTo>
                <a:close/>
              </a:path>
              <a:path w="311150" h="254635">
                <a:moveTo>
                  <a:pt x="147713" y="37299"/>
                </a:moveTo>
                <a:lnTo>
                  <a:pt x="132930" y="37299"/>
                </a:lnTo>
                <a:lnTo>
                  <a:pt x="132930" y="53340"/>
                </a:lnTo>
                <a:lnTo>
                  <a:pt x="147713" y="53340"/>
                </a:lnTo>
                <a:lnTo>
                  <a:pt x="147713" y="37299"/>
                </a:lnTo>
                <a:close/>
              </a:path>
              <a:path w="311150" h="254635">
                <a:moveTo>
                  <a:pt x="145021" y="28765"/>
                </a:moveTo>
                <a:lnTo>
                  <a:pt x="135636" y="28765"/>
                </a:lnTo>
                <a:lnTo>
                  <a:pt x="135636" y="37299"/>
                </a:lnTo>
                <a:lnTo>
                  <a:pt x="145021" y="37299"/>
                </a:lnTo>
                <a:lnTo>
                  <a:pt x="145021" y="28765"/>
                </a:lnTo>
                <a:close/>
              </a:path>
              <a:path w="311150" h="254635">
                <a:moveTo>
                  <a:pt x="145923" y="26758"/>
                </a:moveTo>
                <a:lnTo>
                  <a:pt x="134721" y="26758"/>
                </a:lnTo>
                <a:lnTo>
                  <a:pt x="134721" y="28765"/>
                </a:lnTo>
                <a:lnTo>
                  <a:pt x="145923" y="28765"/>
                </a:lnTo>
                <a:lnTo>
                  <a:pt x="145923" y="26758"/>
                </a:lnTo>
                <a:close/>
              </a:path>
              <a:path w="311150" h="254635">
                <a:moveTo>
                  <a:pt x="141338" y="0"/>
                </a:moveTo>
                <a:lnTo>
                  <a:pt x="139319" y="0"/>
                </a:lnTo>
                <a:lnTo>
                  <a:pt x="139319" y="8102"/>
                </a:lnTo>
                <a:lnTo>
                  <a:pt x="138074" y="8521"/>
                </a:lnTo>
                <a:lnTo>
                  <a:pt x="137172" y="9677"/>
                </a:lnTo>
                <a:lnTo>
                  <a:pt x="137172" y="12433"/>
                </a:lnTo>
                <a:lnTo>
                  <a:pt x="138074" y="13589"/>
                </a:lnTo>
                <a:lnTo>
                  <a:pt x="139319" y="14020"/>
                </a:lnTo>
                <a:lnTo>
                  <a:pt x="139319" y="21539"/>
                </a:lnTo>
                <a:lnTo>
                  <a:pt x="137134" y="22009"/>
                </a:lnTo>
                <a:lnTo>
                  <a:pt x="135496" y="23939"/>
                </a:lnTo>
                <a:lnTo>
                  <a:pt x="135547" y="26758"/>
                </a:lnTo>
                <a:lnTo>
                  <a:pt x="145110" y="26758"/>
                </a:lnTo>
                <a:lnTo>
                  <a:pt x="145161" y="23939"/>
                </a:lnTo>
                <a:lnTo>
                  <a:pt x="143522" y="22009"/>
                </a:lnTo>
                <a:lnTo>
                  <a:pt x="141338" y="21539"/>
                </a:lnTo>
                <a:lnTo>
                  <a:pt x="141338" y="14020"/>
                </a:lnTo>
                <a:lnTo>
                  <a:pt x="142582" y="13589"/>
                </a:lnTo>
                <a:lnTo>
                  <a:pt x="143471" y="12433"/>
                </a:lnTo>
                <a:lnTo>
                  <a:pt x="143471" y="9677"/>
                </a:lnTo>
                <a:lnTo>
                  <a:pt x="142582" y="8521"/>
                </a:lnTo>
                <a:lnTo>
                  <a:pt x="141338" y="8102"/>
                </a:lnTo>
                <a:lnTo>
                  <a:pt x="141338" y="0"/>
                </a:lnTo>
                <a:close/>
              </a:path>
            </a:pathLst>
          </a:custGeom>
          <a:solidFill>
            <a:srgbClr val="B9B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9421149" y="4391215"/>
            <a:ext cx="109220" cy="483870"/>
          </a:xfrm>
          <a:custGeom>
            <a:avLst/>
            <a:gdLst/>
            <a:ahLst/>
            <a:cxnLst/>
            <a:rect l="l" t="t" r="r" b="b"/>
            <a:pathLst>
              <a:path w="109220" h="483870">
                <a:moveTo>
                  <a:pt x="44769" y="12"/>
                </a:moveTo>
                <a:lnTo>
                  <a:pt x="39143" y="42494"/>
                </a:lnTo>
                <a:lnTo>
                  <a:pt x="31369" y="103935"/>
                </a:lnTo>
                <a:lnTo>
                  <a:pt x="26050" y="148132"/>
                </a:lnTo>
                <a:lnTo>
                  <a:pt x="20368" y="198801"/>
                </a:lnTo>
                <a:lnTo>
                  <a:pt x="16286" y="239206"/>
                </a:lnTo>
                <a:lnTo>
                  <a:pt x="12994" y="278041"/>
                </a:lnTo>
                <a:lnTo>
                  <a:pt x="10111" y="313042"/>
                </a:lnTo>
                <a:lnTo>
                  <a:pt x="6987" y="349910"/>
                </a:lnTo>
                <a:lnTo>
                  <a:pt x="3322" y="395585"/>
                </a:lnTo>
                <a:lnTo>
                  <a:pt x="980" y="431482"/>
                </a:lnTo>
                <a:lnTo>
                  <a:pt x="0" y="461206"/>
                </a:lnTo>
                <a:lnTo>
                  <a:pt x="815" y="483539"/>
                </a:lnTo>
                <a:lnTo>
                  <a:pt x="108333" y="483539"/>
                </a:lnTo>
                <a:lnTo>
                  <a:pt x="109015" y="453070"/>
                </a:lnTo>
                <a:lnTo>
                  <a:pt x="106895" y="410760"/>
                </a:lnTo>
                <a:lnTo>
                  <a:pt x="102921" y="359276"/>
                </a:lnTo>
                <a:lnTo>
                  <a:pt x="98046" y="301282"/>
                </a:lnTo>
                <a:lnTo>
                  <a:pt x="96446" y="281914"/>
                </a:lnTo>
                <a:lnTo>
                  <a:pt x="95493" y="269722"/>
                </a:lnTo>
                <a:lnTo>
                  <a:pt x="93131" y="242197"/>
                </a:lnTo>
                <a:lnTo>
                  <a:pt x="90372" y="214102"/>
                </a:lnTo>
                <a:lnTo>
                  <a:pt x="88955" y="200837"/>
                </a:lnTo>
                <a:lnTo>
                  <a:pt x="54574" y="200837"/>
                </a:lnTo>
                <a:lnTo>
                  <a:pt x="50395" y="114147"/>
                </a:lnTo>
                <a:lnTo>
                  <a:pt x="44769" y="12"/>
                </a:lnTo>
                <a:close/>
              </a:path>
              <a:path w="109220" h="483870">
                <a:moveTo>
                  <a:pt x="64353" y="0"/>
                </a:moveTo>
                <a:lnTo>
                  <a:pt x="54574" y="200837"/>
                </a:lnTo>
                <a:lnTo>
                  <a:pt x="88955" y="200837"/>
                </a:lnTo>
                <a:lnTo>
                  <a:pt x="83784" y="154254"/>
                </a:lnTo>
                <a:lnTo>
                  <a:pt x="79161" y="115265"/>
                </a:lnTo>
                <a:lnTo>
                  <a:pt x="78247" y="107924"/>
                </a:lnTo>
                <a:lnTo>
                  <a:pt x="77383" y="100787"/>
                </a:lnTo>
                <a:lnTo>
                  <a:pt x="72341" y="60680"/>
                </a:lnTo>
                <a:lnTo>
                  <a:pt x="69021" y="35048"/>
                </a:lnTo>
                <a:lnTo>
                  <a:pt x="65254" y="6575"/>
                </a:lnTo>
                <a:lnTo>
                  <a:pt x="64353" y="0"/>
                </a:lnTo>
                <a:close/>
              </a:path>
            </a:pathLst>
          </a:custGeom>
          <a:solidFill>
            <a:srgbClr val="317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9446641" y="477041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943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9484321" y="4757051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140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9434106" y="477041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34" y="0"/>
                </a:lnTo>
              </a:path>
            </a:pathLst>
          </a:custGeom>
          <a:ln w="482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9496158" y="4757051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343" y="0"/>
                </a:lnTo>
              </a:path>
            </a:pathLst>
          </a:custGeom>
          <a:ln w="482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9427603" y="474367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30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9476282" y="473031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645" y="0"/>
                </a:lnTo>
              </a:path>
            </a:pathLst>
          </a:custGeom>
          <a:ln w="482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9502000" y="471694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700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9450082" y="473031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343" y="0"/>
                </a:lnTo>
              </a:path>
            </a:pathLst>
          </a:custGeom>
          <a:ln w="482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9440150" y="4730318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9430981" y="4703584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6868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9483776" y="4690224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280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9433204" y="467685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170" y="0"/>
                </a:lnTo>
              </a:path>
            </a:pathLst>
          </a:custGeom>
          <a:ln w="482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9490938" y="4663478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46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9435350" y="4650117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613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9442424" y="4636757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5900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9466274" y="467685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48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9484969" y="4583290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025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9464014" y="462338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28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9497314" y="461002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198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9439058" y="461002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48" y="0"/>
                </a:lnTo>
              </a:path>
            </a:pathLst>
          </a:custGeom>
          <a:ln w="482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9460560" y="459665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32" y="0"/>
                </a:lnTo>
              </a:path>
            </a:pathLst>
          </a:custGeom>
          <a:ln w="482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9448672" y="458329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651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9443325" y="4567504"/>
            <a:ext cx="22225" cy="5080"/>
          </a:xfrm>
          <a:custGeom>
            <a:avLst/>
            <a:gdLst/>
            <a:ahLst/>
            <a:cxnLst/>
            <a:rect l="l" t="t" r="r" b="b"/>
            <a:pathLst>
              <a:path w="22225" h="5079">
                <a:moveTo>
                  <a:pt x="22237" y="0"/>
                </a:moveTo>
                <a:lnTo>
                  <a:pt x="546" y="0"/>
                </a:lnTo>
                <a:lnTo>
                  <a:pt x="355" y="1600"/>
                </a:lnTo>
                <a:lnTo>
                  <a:pt x="190" y="3225"/>
                </a:lnTo>
                <a:lnTo>
                  <a:pt x="0" y="4826"/>
                </a:lnTo>
                <a:lnTo>
                  <a:pt x="22237" y="4826"/>
                </a:lnTo>
                <a:lnTo>
                  <a:pt x="22237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9444976" y="4556417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87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9480613" y="4540643"/>
            <a:ext cx="24765" cy="5080"/>
          </a:xfrm>
          <a:custGeom>
            <a:avLst/>
            <a:gdLst/>
            <a:ahLst/>
            <a:cxnLst/>
            <a:rect l="l" t="t" r="r" b="b"/>
            <a:pathLst>
              <a:path w="24765" h="5079">
                <a:moveTo>
                  <a:pt x="23748" y="0"/>
                </a:moveTo>
                <a:lnTo>
                  <a:pt x="0" y="0"/>
                </a:lnTo>
                <a:lnTo>
                  <a:pt x="0" y="4825"/>
                </a:lnTo>
                <a:lnTo>
                  <a:pt x="24320" y="4825"/>
                </a:lnTo>
                <a:lnTo>
                  <a:pt x="23952" y="1600"/>
                </a:lnTo>
                <a:lnTo>
                  <a:pt x="23748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9448063" y="452968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24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9486557" y="451633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4876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9455975" y="4502949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70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9482226" y="4489589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306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9462566" y="447617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033" y="0"/>
                </a:lnTo>
              </a:path>
            </a:pathLst>
          </a:custGeom>
          <a:ln w="4927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9456242" y="4462856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435" y="0"/>
                </a:lnTo>
              </a:path>
            </a:pathLst>
          </a:custGeom>
          <a:ln w="482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9457956" y="444949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97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9459671" y="443612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006" y="0"/>
                </a:lnTo>
              </a:path>
            </a:pathLst>
          </a:custGeom>
          <a:ln w="482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9462566" y="442276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39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9490506" y="4650117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614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9482213" y="4449483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77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9465843" y="4391228"/>
            <a:ext cx="20320" cy="267970"/>
          </a:xfrm>
          <a:custGeom>
            <a:avLst/>
            <a:gdLst/>
            <a:ahLst/>
            <a:cxnLst/>
            <a:rect l="l" t="t" r="r" b="b"/>
            <a:pathLst>
              <a:path w="20320" h="267970">
                <a:moveTo>
                  <a:pt x="63" y="63"/>
                </a:moveTo>
                <a:lnTo>
                  <a:pt x="0" y="495"/>
                </a:lnTo>
                <a:lnTo>
                  <a:pt x="344" y="9199"/>
                </a:lnTo>
                <a:lnTo>
                  <a:pt x="810" y="24344"/>
                </a:lnTo>
                <a:lnTo>
                  <a:pt x="1843" y="62776"/>
                </a:lnTo>
                <a:lnTo>
                  <a:pt x="3136" y="104161"/>
                </a:lnTo>
                <a:lnTo>
                  <a:pt x="4995" y="154454"/>
                </a:lnTo>
                <a:lnTo>
                  <a:pt x="6948" y="208981"/>
                </a:lnTo>
                <a:lnTo>
                  <a:pt x="8585" y="265163"/>
                </a:lnTo>
                <a:lnTo>
                  <a:pt x="8559" y="267474"/>
                </a:lnTo>
                <a:lnTo>
                  <a:pt x="10312" y="267004"/>
                </a:lnTo>
                <a:lnTo>
                  <a:pt x="13157" y="265163"/>
                </a:lnTo>
                <a:lnTo>
                  <a:pt x="16934" y="104161"/>
                </a:lnTo>
                <a:lnTo>
                  <a:pt x="17932" y="62776"/>
                </a:lnTo>
                <a:lnTo>
                  <a:pt x="9880" y="62776"/>
                </a:lnTo>
                <a:lnTo>
                  <a:pt x="7389" y="44633"/>
                </a:lnTo>
                <a:lnTo>
                  <a:pt x="4464" y="24237"/>
                </a:lnTo>
                <a:lnTo>
                  <a:pt x="1719" y="6909"/>
                </a:lnTo>
                <a:lnTo>
                  <a:pt x="63" y="63"/>
                </a:lnTo>
                <a:close/>
              </a:path>
              <a:path w="20320" h="267970">
                <a:moveTo>
                  <a:pt x="19659" y="0"/>
                </a:moveTo>
                <a:lnTo>
                  <a:pt x="18002" y="7000"/>
                </a:lnTo>
                <a:lnTo>
                  <a:pt x="15266" y="24344"/>
                </a:lnTo>
                <a:lnTo>
                  <a:pt x="12353" y="44685"/>
                </a:lnTo>
                <a:lnTo>
                  <a:pt x="9880" y="62776"/>
                </a:lnTo>
                <a:lnTo>
                  <a:pt x="17932" y="62776"/>
                </a:lnTo>
                <a:lnTo>
                  <a:pt x="18518" y="39718"/>
                </a:lnTo>
                <a:lnTo>
                  <a:pt x="18996" y="22367"/>
                </a:lnTo>
                <a:lnTo>
                  <a:pt x="19406" y="9199"/>
                </a:lnTo>
                <a:lnTo>
                  <a:pt x="19753" y="495"/>
                </a:lnTo>
                <a:lnTo>
                  <a:pt x="19659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9477984" y="473031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482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9475723" y="4451896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859"/>
                </a:lnTo>
              </a:path>
            </a:pathLst>
          </a:custGeom>
          <a:ln w="1620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9475711" y="4489589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665" y="0"/>
                </a:lnTo>
              </a:path>
            </a:pathLst>
          </a:custGeom>
          <a:ln w="482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9875113" y="488646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835" y="0"/>
                </a:lnTo>
              </a:path>
            </a:pathLst>
          </a:custGeom>
          <a:ln w="12954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9831793" y="488395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822" y="0"/>
                </a:lnTo>
              </a:path>
            </a:pathLst>
          </a:custGeom>
          <a:ln w="6692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9853447" y="488545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822" y="0"/>
                </a:lnTo>
              </a:path>
            </a:pathLst>
          </a:custGeom>
          <a:ln w="7962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9805339" y="4882388"/>
            <a:ext cx="93345" cy="17145"/>
          </a:xfrm>
          <a:custGeom>
            <a:avLst/>
            <a:gdLst/>
            <a:ahLst/>
            <a:cxnLst/>
            <a:rect l="l" t="t" r="r" b="b"/>
            <a:pathLst>
              <a:path w="93345" h="17145">
                <a:moveTo>
                  <a:pt x="63" y="0"/>
                </a:moveTo>
                <a:lnTo>
                  <a:pt x="0" y="3911"/>
                </a:lnTo>
                <a:lnTo>
                  <a:pt x="39366" y="6281"/>
                </a:lnTo>
                <a:lnTo>
                  <a:pt x="68084" y="10561"/>
                </a:lnTo>
                <a:lnTo>
                  <a:pt x="85724" y="14682"/>
                </a:lnTo>
                <a:lnTo>
                  <a:pt x="91859" y="16573"/>
                </a:lnTo>
                <a:lnTo>
                  <a:pt x="93217" y="12890"/>
                </a:lnTo>
                <a:lnTo>
                  <a:pt x="86969" y="10963"/>
                </a:lnTo>
                <a:lnTo>
                  <a:pt x="69038" y="6764"/>
                </a:lnTo>
                <a:lnTo>
                  <a:pt x="39909" y="2405"/>
                </a:lnTo>
                <a:lnTo>
                  <a:pt x="63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9711499" y="4882388"/>
            <a:ext cx="93345" cy="17145"/>
          </a:xfrm>
          <a:custGeom>
            <a:avLst/>
            <a:gdLst/>
            <a:ahLst/>
            <a:cxnLst/>
            <a:rect l="l" t="t" r="r" b="b"/>
            <a:pathLst>
              <a:path w="93345" h="17145">
                <a:moveTo>
                  <a:pt x="93141" y="0"/>
                </a:moveTo>
                <a:lnTo>
                  <a:pt x="53301" y="2405"/>
                </a:lnTo>
                <a:lnTo>
                  <a:pt x="24172" y="6764"/>
                </a:lnTo>
                <a:lnTo>
                  <a:pt x="6243" y="10963"/>
                </a:lnTo>
                <a:lnTo>
                  <a:pt x="0" y="12890"/>
                </a:lnTo>
                <a:lnTo>
                  <a:pt x="1346" y="16573"/>
                </a:lnTo>
                <a:lnTo>
                  <a:pt x="7480" y="14682"/>
                </a:lnTo>
                <a:lnTo>
                  <a:pt x="25122" y="10561"/>
                </a:lnTo>
                <a:lnTo>
                  <a:pt x="53843" y="6281"/>
                </a:lnTo>
                <a:lnTo>
                  <a:pt x="93217" y="3911"/>
                </a:lnTo>
                <a:lnTo>
                  <a:pt x="93141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9796259" y="488421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20142" y="0"/>
                </a:lnTo>
              </a:path>
            </a:pathLst>
          </a:custGeom>
          <a:ln w="4229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9803409" y="4784026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959" y="0"/>
                </a:lnTo>
              </a:path>
            </a:pathLst>
          </a:custGeom>
          <a:ln w="3810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9701948" y="4784026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686" y="0"/>
                </a:lnTo>
              </a:path>
            </a:pathLst>
          </a:custGeom>
          <a:ln w="3810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9970611" y="4815585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417"/>
                </a:lnTo>
              </a:path>
            </a:pathLst>
          </a:custGeom>
          <a:ln w="3898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9990340" y="4856372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873" y="0"/>
                </a:lnTo>
              </a:path>
            </a:pathLst>
          </a:custGeom>
          <a:ln w="49847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9938931" y="4784318"/>
            <a:ext cx="71755" cy="60960"/>
          </a:xfrm>
          <a:custGeom>
            <a:avLst/>
            <a:gdLst/>
            <a:ahLst/>
            <a:cxnLst/>
            <a:rect l="l" t="t" r="r" b="b"/>
            <a:pathLst>
              <a:path w="71754" h="60960">
                <a:moveTo>
                  <a:pt x="3149" y="0"/>
                </a:moveTo>
                <a:lnTo>
                  <a:pt x="0" y="2336"/>
                </a:lnTo>
                <a:lnTo>
                  <a:pt x="2590" y="5664"/>
                </a:lnTo>
                <a:lnTo>
                  <a:pt x="7391" y="11061"/>
                </a:lnTo>
                <a:lnTo>
                  <a:pt x="37414" y="38303"/>
                </a:lnTo>
                <a:lnTo>
                  <a:pt x="71412" y="60813"/>
                </a:lnTo>
                <a:lnTo>
                  <a:pt x="71412" y="55893"/>
                </a:lnTo>
                <a:lnTo>
                  <a:pt x="62681" y="51077"/>
                </a:lnTo>
                <a:lnTo>
                  <a:pt x="41821" y="36741"/>
                </a:lnTo>
                <a:lnTo>
                  <a:pt x="8737" y="6667"/>
                </a:lnTo>
                <a:lnTo>
                  <a:pt x="5041" y="2540"/>
                </a:lnTo>
                <a:lnTo>
                  <a:pt x="3149" y="0"/>
                </a:lnTo>
                <a:close/>
              </a:path>
            </a:pathLst>
          </a:custGeom>
          <a:solidFill>
            <a:srgbClr val="317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9938791" y="4785410"/>
            <a:ext cx="71755" cy="70485"/>
          </a:xfrm>
          <a:custGeom>
            <a:avLst/>
            <a:gdLst/>
            <a:ahLst/>
            <a:cxnLst/>
            <a:rect l="l" t="t" r="r" b="b"/>
            <a:pathLst>
              <a:path w="71754" h="70485">
                <a:moveTo>
                  <a:pt x="3428" y="0"/>
                </a:moveTo>
                <a:lnTo>
                  <a:pt x="0" y="1905"/>
                </a:lnTo>
                <a:lnTo>
                  <a:pt x="1676" y="4965"/>
                </a:lnTo>
                <a:lnTo>
                  <a:pt x="15739" y="27579"/>
                </a:lnTo>
                <a:lnTo>
                  <a:pt x="42721" y="54762"/>
                </a:lnTo>
                <a:lnTo>
                  <a:pt x="71551" y="69922"/>
                </a:lnTo>
                <a:lnTo>
                  <a:pt x="71551" y="65491"/>
                </a:lnTo>
                <a:lnTo>
                  <a:pt x="45273" y="51720"/>
                </a:lnTo>
                <a:lnTo>
                  <a:pt x="18860" y="25174"/>
                </a:lnTo>
                <a:lnTo>
                  <a:pt x="5118" y="3098"/>
                </a:lnTo>
                <a:lnTo>
                  <a:pt x="3428" y="0"/>
                </a:lnTo>
                <a:close/>
              </a:path>
            </a:pathLst>
          </a:custGeom>
          <a:solidFill>
            <a:srgbClr val="317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9803421" y="4880483"/>
            <a:ext cx="207010" cy="0"/>
          </a:xfrm>
          <a:custGeom>
            <a:avLst/>
            <a:gdLst/>
            <a:ahLst/>
            <a:cxnLst/>
            <a:rect l="l" t="t" r="r" b="b"/>
            <a:pathLst>
              <a:path w="207009">
                <a:moveTo>
                  <a:pt x="0" y="0"/>
                </a:moveTo>
                <a:lnTo>
                  <a:pt x="206921" y="0"/>
                </a:lnTo>
              </a:path>
            </a:pathLst>
          </a:custGeom>
          <a:ln w="3810">
            <a:solidFill>
              <a:srgbClr val="31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9803409" y="4775873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959" y="0"/>
                </a:lnTo>
              </a:path>
            </a:pathLst>
          </a:custGeom>
          <a:ln w="12242">
            <a:solidFill>
              <a:srgbClr val="31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9940175" y="472177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97" y="0"/>
                </a:lnTo>
              </a:path>
            </a:pathLst>
          </a:custGeom>
          <a:ln w="9436">
            <a:solidFill>
              <a:srgbClr val="EDAC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9938461" y="4722615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626" y="0"/>
                </a:lnTo>
              </a:path>
            </a:pathLst>
          </a:custGeom>
          <a:ln w="3175">
            <a:solidFill>
              <a:srgbClr val="EDAC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9926231" y="470658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209" y="0"/>
                </a:lnTo>
              </a:path>
            </a:pathLst>
          </a:custGeom>
          <a:ln w="13538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9912159" y="472177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209" y="0"/>
                </a:lnTo>
              </a:path>
            </a:pathLst>
          </a:custGeom>
          <a:ln w="9436">
            <a:solidFill>
              <a:srgbClr val="EDAC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9910444" y="4722615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638" y="0"/>
                </a:lnTo>
              </a:path>
            </a:pathLst>
          </a:custGeom>
          <a:ln w="3175">
            <a:solidFill>
              <a:srgbClr val="EDAC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9927335" y="4746853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533"/>
                </a:lnTo>
              </a:path>
            </a:pathLst>
          </a:custGeom>
          <a:ln w="4066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9934956" y="4723688"/>
            <a:ext cx="12700" cy="23495"/>
          </a:xfrm>
          <a:custGeom>
            <a:avLst/>
            <a:gdLst/>
            <a:ahLst/>
            <a:cxnLst/>
            <a:rect l="l" t="t" r="r" b="b"/>
            <a:pathLst>
              <a:path w="12700" h="23495">
                <a:moveTo>
                  <a:pt x="6324" y="0"/>
                </a:moveTo>
                <a:lnTo>
                  <a:pt x="0" y="23152"/>
                </a:lnTo>
                <a:lnTo>
                  <a:pt x="12649" y="23152"/>
                </a:lnTo>
                <a:lnTo>
                  <a:pt x="6324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9906952" y="4723688"/>
            <a:ext cx="12700" cy="23495"/>
          </a:xfrm>
          <a:custGeom>
            <a:avLst/>
            <a:gdLst/>
            <a:ahLst/>
            <a:cxnLst/>
            <a:rect l="l" t="t" r="r" b="b"/>
            <a:pathLst>
              <a:path w="12700" h="23495">
                <a:moveTo>
                  <a:pt x="6324" y="0"/>
                </a:moveTo>
                <a:lnTo>
                  <a:pt x="0" y="23152"/>
                </a:lnTo>
                <a:lnTo>
                  <a:pt x="12649" y="23152"/>
                </a:lnTo>
                <a:lnTo>
                  <a:pt x="6324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9916883" y="4708626"/>
            <a:ext cx="20955" cy="38735"/>
          </a:xfrm>
          <a:custGeom>
            <a:avLst/>
            <a:gdLst/>
            <a:ahLst/>
            <a:cxnLst/>
            <a:rect l="l" t="t" r="r" b="b"/>
            <a:pathLst>
              <a:path w="20954" h="38735">
                <a:moveTo>
                  <a:pt x="10452" y="0"/>
                </a:moveTo>
                <a:lnTo>
                  <a:pt x="0" y="38214"/>
                </a:lnTo>
                <a:lnTo>
                  <a:pt x="20891" y="38214"/>
                </a:lnTo>
                <a:lnTo>
                  <a:pt x="10452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9923322" y="4805743"/>
            <a:ext cx="8255" cy="14604"/>
          </a:xfrm>
          <a:custGeom>
            <a:avLst/>
            <a:gdLst/>
            <a:ahLst/>
            <a:cxnLst/>
            <a:rect l="l" t="t" r="r" b="b"/>
            <a:pathLst>
              <a:path w="8254" h="14604">
                <a:moveTo>
                  <a:pt x="6223" y="0"/>
                </a:moveTo>
                <a:lnTo>
                  <a:pt x="1790" y="0"/>
                </a:lnTo>
                <a:lnTo>
                  <a:pt x="0" y="2298"/>
                </a:lnTo>
                <a:lnTo>
                  <a:pt x="0" y="14097"/>
                </a:lnTo>
                <a:lnTo>
                  <a:pt x="8026" y="14097"/>
                </a:lnTo>
                <a:lnTo>
                  <a:pt x="8026" y="2298"/>
                </a:lnTo>
                <a:lnTo>
                  <a:pt x="6223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9923322" y="4847894"/>
            <a:ext cx="8255" cy="14604"/>
          </a:xfrm>
          <a:custGeom>
            <a:avLst/>
            <a:gdLst/>
            <a:ahLst/>
            <a:cxnLst/>
            <a:rect l="l" t="t" r="r" b="b"/>
            <a:pathLst>
              <a:path w="8254" h="14604">
                <a:moveTo>
                  <a:pt x="6223" y="0"/>
                </a:moveTo>
                <a:lnTo>
                  <a:pt x="1790" y="0"/>
                </a:lnTo>
                <a:lnTo>
                  <a:pt x="0" y="2298"/>
                </a:lnTo>
                <a:lnTo>
                  <a:pt x="0" y="14084"/>
                </a:lnTo>
                <a:lnTo>
                  <a:pt x="8026" y="14084"/>
                </a:lnTo>
                <a:lnTo>
                  <a:pt x="8026" y="2298"/>
                </a:lnTo>
                <a:lnTo>
                  <a:pt x="6223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9923322" y="477837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26" y="0"/>
                </a:lnTo>
              </a:path>
            </a:pathLst>
          </a:custGeom>
          <a:ln w="8839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9896792" y="4894916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0" y="0"/>
                </a:moveTo>
                <a:lnTo>
                  <a:pt x="61074" y="0"/>
                </a:lnTo>
              </a:path>
            </a:pathLst>
          </a:custGeom>
          <a:ln w="37477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9917252" y="4755343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20154" y="0"/>
                </a:lnTo>
              </a:path>
            </a:pathLst>
          </a:custGeom>
          <a:ln w="16979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9923436" y="4744084"/>
            <a:ext cx="8255" cy="14604"/>
          </a:xfrm>
          <a:custGeom>
            <a:avLst/>
            <a:gdLst/>
            <a:ahLst/>
            <a:cxnLst/>
            <a:rect l="l" t="t" r="r" b="b"/>
            <a:pathLst>
              <a:path w="8254" h="14604">
                <a:moveTo>
                  <a:pt x="6235" y="0"/>
                </a:moveTo>
                <a:lnTo>
                  <a:pt x="1790" y="0"/>
                </a:lnTo>
                <a:lnTo>
                  <a:pt x="0" y="2298"/>
                </a:lnTo>
                <a:lnTo>
                  <a:pt x="0" y="14084"/>
                </a:lnTo>
                <a:lnTo>
                  <a:pt x="8026" y="14084"/>
                </a:lnTo>
                <a:lnTo>
                  <a:pt x="8026" y="2298"/>
                </a:lnTo>
                <a:lnTo>
                  <a:pt x="6235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9905962" y="4833251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748" y="0"/>
                </a:lnTo>
              </a:path>
            </a:pathLst>
          </a:custGeom>
          <a:ln w="3810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9905962" y="4794884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748" y="0"/>
                </a:lnTo>
              </a:path>
            </a:pathLst>
          </a:custGeom>
          <a:ln w="3810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9905962" y="4764913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748" y="0"/>
                </a:lnTo>
              </a:path>
            </a:pathLst>
          </a:custGeom>
          <a:ln w="3810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9731108" y="488622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822" y="0"/>
                </a:lnTo>
              </a:path>
            </a:pathLst>
          </a:custGeom>
          <a:ln w="11480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9774428" y="4882978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809" y="0"/>
                </a:lnTo>
              </a:path>
            </a:pathLst>
          </a:custGeom>
          <a:ln w="6692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9752762" y="488447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822" y="0"/>
                </a:lnTo>
              </a:path>
            </a:pathLst>
          </a:custGeom>
          <a:ln w="7975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9701948" y="4880483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768" y="0"/>
                </a:lnTo>
              </a:path>
            </a:pathLst>
          </a:custGeom>
          <a:ln w="3810">
            <a:solidFill>
              <a:srgbClr val="31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9701948" y="4775873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686" y="0"/>
                </a:lnTo>
              </a:path>
            </a:pathLst>
          </a:custGeom>
          <a:ln w="12242">
            <a:solidFill>
              <a:srgbClr val="31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9702501" y="4746853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533"/>
                </a:lnTo>
              </a:path>
            </a:pathLst>
          </a:custGeom>
          <a:ln w="317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9701948" y="4742609"/>
            <a:ext cx="1270" cy="4445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0" y="0"/>
                </a:moveTo>
                <a:lnTo>
                  <a:pt x="0" y="4231"/>
                </a:lnTo>
                <a:lnTo>
                  <a:pt x="1155" y="4231"/>
                </a:lnTo>
                <a:lnTo>
                  <a:pt x="0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9701948" y="4894916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302" y="0"/>
                </a:lnTo>
              </a:path>
            </a:pathLst>
          </a:custGeom>
          <a:ln w="37477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9701948" y="483325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46" y="0"/>
                </a:lnTo>
              </a:path>
            </a:pathLst>
          </a:custGeom>
          <a:ln w="3810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9701948" y="479488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46" y="0"/>
                </a:lnTo>
              </a:path>
            </a:pathLst>
          </a:custGeom>
          <a:ln w="3810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9701948" y="476491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46" y="0"/>
                </a:lnTo>
              </a:path>
            </a:pathLst>
          </a:custGeom>
          <a:ln w="3810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9796919" y="4766322"/>
            <a:ext cx="16510" cy="15875"/>
          </a:xfrm>
          <a:custGeom>
            <a:avLst/>
            <a:gdLst/>
            <a:ahLst/>
            <a:cxnLst/>
            <a:rect l="l" t="t" r="r" b="b"/>
            <a:pathLst>
              <a:path w="16509" h="15875">
                <a:moveTo>
                  <a:pt x="7721" y="0"/>
                </a:moveTo>
                <a:lnTo>
                  <a:pt x="0" y="3429"/>
                </a:lnTo>
                <a:lnTo>
                  <a:pt x="0" y="15671"/>
                </a:lnTo>
                <a:lnTo>
                  <a:pt x="15925" y="15671"/>
                </a:lnTo>
                <a:lnTo>
                  <a:pt x="15925" y="3429"/>
                </a:lnTo>
                <a:lnTo>
                  <a:pt x="7721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9855136" y="477562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40" y="0"/>
                </a:lnTo>
              </a:path>
            </a:pathLst>
          </a:custGeom>
          <a:ln w="12738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9747580" y="477562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40" y="0"/>
                </a:lnTo>
              </a:path>
            </a:pathLst>
          </a:custGeom>
          <a:ln w="12738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8768092" y="4906486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0" y="0"/>
                </a:moveTo>
                <a:lnTo>
                  <a:pt x="326047" y="0"/>
                </a:lnTo>
              </a:path>
            </a:pathLst>
          </a:custGeom>
          <a:ln w="17284">
            <a:solidFill>
              <a:srgbClr val="B9B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9583890" y="4794294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405" y="0"/>
                </a:lnTo>
              </a:path>
            </a:pathLst>
          </a:custGeom>
          <a:ln w="5143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9582911" y="4798148"/>
            <a:ext cx="93980" cy="89535"/>
          </a:xfrm>
          <a:custGeom>
            <a:avLst/>
            <a:gdLst/>
            <a:ahLst/>
            <a:cxnLst/>
            <a:rect l="l" t="t" r="r" b="b"/>
            <a:pathLst>
              <a:path w="93979" h="89535">
                <a:moveTo>
                  <a:pt x="0" y="89293"/>
                </a:moveTo>
                <a:lnTo>
                  <a:pt x="93395" y="89293"/>
                </a:lnTo>
                <a:lnTo>
                  <a:pt x="93395" y="0"/>
                </a:lnTo>
                <a:lnTo>
                  <a:pt x="0" y="0"/>
                </a:lnTo>
                <a:lnTo>
                  <a:pt x="0" y="89293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9676053" y="48528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4" y="0"/>
                </a:moveTo>
                <a:lnTo>
                  <a:pt x="0" y="124"/>
                </a:lnTo>
                <a:lnTo>
                  <a:pt x="254" y="640"/>
                </a:lnTo>
                <a:lnTo>
                  <a:pt x="254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9653854" y="4848364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9410" y="0"/>
                </a:moveTo>
                <a:lnTo>
                  <a:pt x="0" y="4597"/>
                </a:lnTo>
                <a:lnTo>
                  <a:pt x="812" y="6286"/>
                </a:lnTo>
                <a:lnTo>
                  <a:pt x="9410" y="2095"/>
                </a:lnTo>
                <a:lnTo>
                  <a:pt x="13699" y="2095"/>
                </a:lnTo>
                <a:lnTo>
                  <a:pt x="9410" y="0"/>
                </a:lnTo>
                <a:close/>
              </a:path>
              <a:path w="19050" h="6350">
                <a:moveTo>
                  <a:pt x="13699" y="2095"/>
                </a:moveTo>
                <a:lnTo>
                  <a:pt x="9410" y="2095"/>
                </a:lnTo>
                <a:lnTo>
                  <a:pt x="18021" y="6286"/>
                </a:lnTo>
                <a:lnTo>
                  <a:pt x="18828" y="4648"/>
                </a:lnTo>
                <a:lnTo>
                  <a:pt x="13699" y="2095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9631629" y="4848364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9423" y="0"/>
                </a:moveTo>
                <a:lnTo>
                  <a:pt x="0" y="4610"/>
                </a:lnTo>
                <a:lnTo>
                  <a:pt x="825" y="6286"/>
                </a:lnTo>
                <a:lnTo>
                  <a:pt x="9423" y="2095"/>
                </a:lnTo>
                <a:lnTo>
                  <a:pt x="13706" y="2095"/>
                </a:lnTo>
                <a:lnTo>
                  <a:pt x="9423" y="0"/>
                </a:lnTo>
                <a:close/>
              </a:path>
              <a:path w="19050" h="6350">
                <a:moveTo>
                  <a:pt x="13706" y="2095"/>
                </a:moveTo>
                <a:lnTo>
                  <a:pt x="9423" y="2095"/>
                </a:lnTo>
                <a:lnTo>
                  <a:pt x="18033" y="6286"/>
                </a:lnTo>
                <a:lnTo>
                  <a:pt x="18846" y="4610"/>
                </a:lnTo>
                <a:lnTo>
                  <a:pt x="13706" y="2095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9609442" y="4848364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9410" y="0"/>
                </a:moveTo>
                <a:lnTo>
                  <a:pt x="13" y="4597"/>
                </a:lnTo>
                <a:lnTo>
                  <a:pt x="812" y="6286"/>
                </a:lnTo>
                <a:lnTo>
                  <a:pt x="9410" y="2095"/>
                </a:lnTo>
                <a:lnTo>
                  <a:pt x="13706" y="2095"/>
                </a:lnTo>
                <a:lnTo>
                  <a:pt x="9410" y="0"/>
                </a:lnTo>
                <a:close/>
              </a:path>
              <a:path w="19050" h="6350">
                <a:moveTo>
                  <a:pt x="13706" y="2095"/>
                </a:moveTo>
                <a:lnTo>
                  <a:pt x="9410" y="2095"/>
                </a:lnTo>
                <a:lnTo>
                  <a:pt x="18021" y="6286"/>
                </a:lnTo>
                <a:lnTo>
                  <a:pt x="18834" y="4635"/>
                </a:lnTo>
                <a:lnTo>
                  <a:pt x="13706" y="2095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9587230" y="4848364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9423" y="0"/>
                </a:moveTo>
                <a:lnTo>
                  <a:pt x="0" y="4610"/>
                </a:lnTo>
                <a:lnTo>
                  <a:pt x="812" y="6286"/>
                </a:lnTo>
                <a:lnTo>
                  <a:pt x="9423" y="2095"/>
                </a:lnTo>
                <a:lnTo>
                  <a:pt x="13706" y="2095"/>
                </a:lnTo>
                <a:lnTo>
                  <a:pt x="9423" y="0"/>
                </a:lnTo>
                <a:close/>
              </a:path>
              <a:path w="19050" h="6350">
                <a:moveTo>
                  <a:pt x="13706" y="2095"/>
                </a:moveTo>
                <a:lnTo>
                  <a:pt x="9423" y="2095"/>
                </a:lnTo>
                <a:lnTo>
                  <a:pt x="18021" y="6286"/>
                </a:lnTo>
                <a:lnTo>
                  <a:pt x="18846" y="4610"/>
                </a:lnTo>
                <a:lnTo>
                  <a:pt x="13706" y="2095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9582213" y="478744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94" y="0"/>
                </a:lnTo>
              </a:path>
            </a:pathLst>
          </a:custGeom>
          <a:ln w="317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9582213" y="4798155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94" y="0"/>
                </a:lnTo>
              </a:path>
            </a:pathLst>
          </a:custGeom>
          <a:ln w="317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9582201" y="480233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106" y="0"/>
                </a:lnTo>
              </a:path>
            </a:pathLst>
          </a:custGeom>
          <a:ln w="5765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9659264" y="483370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00" y="0"/>
                </a:lnTo>
              </a:path>
            </a:pathLst>
          </a:custGeom>
          <a:ln w="1319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9637052" y="483370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00" y="0"/>
                </a:lnTo>
              </a:path>
            </a:pathLst>
          </a:custGeom>
          <a:ln w="1319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9614852" y="483370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13" y="0"/>
                </a:lnTo>
              </a:path>
            </a:pathLst>
          </a:custGeom>
          <a:ln w="1319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9592653" y="483370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00" y="0"/>
                </a:lnTo>
              </a:path>
            </a:pathLst>
          </a:custGeom>
          <a:ln w="1319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9659264" y="486543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00" y="0"/>
                </a:lnTo>
              </a:path>
            </a:pathLst>
          </a:custGeom>
          <a:ln w="1827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9637052" y="486543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00" y="0"/>
                </a:lnTo>
              </a:path>
            </a:pathLst>
          </a:custGeom>
          <a:ln w="1827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9614852" y="486543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13" y="0"/>
                </a:lnTo>
              </a:path>
            </a:pathLst>
          </a:custGeom>
          <a:ln w="1827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9592653" y="486543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00" y="0"/>
                </a:lnTo>
              </a:path>
            </a:pathLst>
          </a:custGeom>
          <a:ln w="1827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9582911" y="4880864"/>
            <a:ext cx="93980" cy="33655"/>
          </a:xfrm>
          <a:custGeom>
            <a:avLst/>
            <a:gdLst/>
            <a:ahLst/>
            <a:cxnLst/>
            <a:rect l="l" t="t" r="r" b="b"/>
            <a:pathLst>
              <a:path w="93979" h="33654">
                <a:moveTo>
                  <a:pt x="0" y="33578"/>
                </a:moveTo>
                <a:lnTo>
                  <a:pt x="93395" y="33578"/>
                </a:lnTo>
                <a:lnTo>
                  <a:pt x="93395" y="0"/>
                </a:lnTo>
                <a:lnTo>
                  <a:pt x="0" y="0"/>
                </a:lnTo>
                <a:lnTo>
                  <a:pt x="0" y="33578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9586582" y="4879556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725" y="0"/>
                </a:lnTo>
              </a:path>
            </a:pathLst>
          </a:custGeom>
          <a:ln w="3657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9412147" y="4794268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097" y="0"/>
                </a:lnTo>
              </a:path>
            </a:pathLst>
          </a:custGeom>
          <a:ln w="5143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9532086" y="476368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959" y="0"/>
                </a:lnTo>
              </a:path>
            </a:pathLst>
          </a:custGeom>
          <a:ln w="49758">
            <a:solidFill>
              <a:srgbClr val="5A4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9500501" y="4781905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98" y="0"/>
                </a:lnTo>
              </a:path>
            </a:pathLst>
          </a:custGeom>
          <a:ln w="22123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9412147" y="4798136"/>
            <a:ext cx="73660" cy="89535"/>
          </a:xfrm>
          <a:custGeom>
            <a:avLst/>
            <a:gdLst/>
            <a:ahLst/>
            <a:cxnLst/>
            <a:rect l="l" t="t" r="r" b="b"/>
            <a:pathLst>
              <a:path w="73659" h="89535">
                <a:moveTo>
                  <a:pt x="0" y="89293"/>
                </a:moveTo>
                <a:lnTo>
                  <a:pt x="73075" y="89293"/>
                </a:lnTo>
                <a:lnTo>
                  <a:pt x="73075" y="0"/>
                </a:lnTo>
                <a:lnTo>
                  <a:pt x="0" y="0"/>
                </a:lnTo>
                <a:lnTo>
                  <a:pt x="0" y="89293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9357226" y="4804727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520"/>
                </a:lnTo>
              </a:path>
            </a:pathLst>
          </a:custGeom>
          <a:ln w="317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9356496" y="4789995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832" y="0"/>
                </a:lnTo>
              </a:path>
            </a:pathLst>
          </a:custGeom>
          <a:ln w="16281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9373248" y="4848352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9423" y="0"/>
                </a:moveTo>
                <a:lnTo>
                  <a:pt x="0" y="4597"/>
                </a:lnTo>
                <a:lnTo>
                  <a:pt x="825" y="6286"/>
                </a:lnTo>
                <a:lnTo>
                  <a:pt x="9423" y="2095"/>
                </a:lnTo>
                <a:lnTo>
                  <a:pt x="13718" y="2095"/>
                </a:lnTo>
                <a:lnTo>
                  <a:pt x="9423" y="0"/>
                </a:lnTo>
                <a:close/>
              </a:path>
              <a:path w="19050" h="6350">
                <a:moveTo>
                  <a:pt x="13718" y="2095"/>
                </a:moveTo>
                <a:lnTo>
                  <a:pt x="9423" y="2095"/>
                </a:lnTo>
                <a:lnTo>
                  <a:pt x="18034" y="6286"/>
                </a:lnTo>
                <a:lnTo>
                  <a:pt x="18846" y="4597"/>
                </a:lnTo>
                <a:lnTo>
                  <a:pt x="13718" y="2095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9395447" y="4848352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9423" y="0"/>
                </a:moveTo>
                <a:lnTo>
                  <a:pt x="0" y="4597"/>
                </a:lnTo>
                <a:lnTo>
                  <a:pt x="825" y="6286"/>
                </a:lnTo>
                <a:lnTo>
                  <a:pt x="9423" y="2095"/>
                </a:lnTo>
                <a:lnTo>
                  <a:pt x="13718" y="2095"/>
                </a:lnTo>
                <a:lnTo>
                  <a:pt x="9423" y="0"/>
                </a:lnTo>
                <a:close/>
              </a:path>
              <a:path w="19050" h="6350">
                <a:moveTo>
                  <a:pt x="13718" y="2095"/>
                </a:moveTo>
                <a:lnTo>
                  <a:pt x="9423" y="2095"/>
                </a:lnTo>
                <a:lnTo>
                  <a:pt x="18034" y="6286"/>
                </a:lnTo>
                <a:lnTo>
                  <a:pt x="18846" y="4597"/>
                </a:lnTo>
                <a:lnTo>
                  <a:pt x="13718" y="2095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9439859" y="4848352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9423" y="0"/>
                </a:moveTo>
                <a:lnTo>
                  <a:pt x="0" y="4597"/>
                </a:lnTo>
                <a:lnTo>
                  <a:pt x="825" y="6286"/>
                </a:lnTo>
                <a:lnTo>
                  <a:pt x="9423" y="2095"/>
                </a:lnTo>
                <a:lnTo>
                  <a:pt x="13718" y="2095"/>
                </a:lnTo>
                <a:lnTo>
                  <a:pt x="9423" y="0"/>
                </a:lnTo>
                <a:close/>
              </a:path>
              <a:path w="19050" h="6350">
                <a:moveTo>
                  <a:pt x="13718" y="2095"/>
                </a:moveTo>
                <a:lnTo>
                  <a:pt x="9423" y="2095"/>
                </a:lnTo>
                <a:lnTo>
                  <a:pt x="18021" y="6286"/>
                </a:lnTo>
                <a:lnTo>
                  <a:pt x="18846" y="4597"/>
                </a:lnTo>
                <a:lnTo>
                  <a:pt x="13718" y="2095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9462071" y="4848352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9423" y="0"/>
                </a:moveTo>
                <a:lnTo>
                  <a:pt x="0" y="4597"/>
                </a:lnTo>
                <a:lnTo>
                  <a:pt x="825" y="6286"/>
                </a:lnTo>
                <a:lnTo>
                  <a:pt x="9423" y="2095"/>
                </a:lnTo>
                <a:lnTo>
                  <a:pt x="13718" y="2095"/>
                </a:lnTo>
                <a:lnTo>
                  <a:pt x="9423" y="0"/>
                </a:lnTo>
                <a:close/>
              </a:path>
              <a:path w="19050" h="6350">
                <a:moveTo>
                  <a:pt x="13718" y="2095"/>
                </a:moveTo>
                <a:lnTo>
                  <a:pt x="9423" y="2095"/>
                </a:lnTo>
                <a:lnTo>
                  <a:pt x="18021" y="6286"/>
                </a:lnTo>
                <a:lnTo>
                  <a:pt x="18846" y="4597"/>
                </a:lnTo>
                <a:lnTo>
                  <a:pt x="13718" y="2095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9360427" y="4805197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0703"/>
                </a:lnTo>
              </a:path>
            </a:pathLst>
          </a:custGeom>
          <a:ln w="12306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9357962" y="4809439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783"/>
                </a:lnTo>
              </a:path>
            </a:pathLst>
          </a:custGeom>
          <a:ln w="7378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9412147" y="4787430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86" y="0"/>
                </a:lnTo>
              </a:path>
            </a:pathLst>
          </a:custGeom>
          <a:ln w="317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9412147" y="479813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86" y="0"/>
                </a:lnTo>
              </a:path>
            </a:pathLst>
          </a:custGeom>
          <a:ln w="317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9412147" y="4802314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786" y="0"/>
                </a:lnTo>
              </a:path>
            </a:pathLst>
          </a:custGeom>
          <a:ln w="5765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9400882" y="483368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00" y="0"/>
                </a:lnTo>
              </a:path>
            </a:pathLst>
          </a:custGeom>
          <a:ln w="13182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9445294" y="483368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00" y="0"/>
                </a:lnTo>
              </a:path>
            </a:pathLst>
          </a:custGeom>
          <a:ln w="13182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9467494" y="483368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00" y="0"/>
                </a:lnTo>
              </a:path>
            </a:pathLst>
          </a:custGeom>
          <a:ln w="13182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9400882" y="486542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00" y="0"/>
                </a:lnTo>
              </a:path>
            </a:pathLst>
          </a:custGeom>
          <a:ln w="18287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9445294" y="486542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00" y="0"/>
                </a:lnTo>
              </a:path>
            </a:pathLst>
          </a:custGeom>
          <a:ln w="18287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9467494" y="486542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00" y="0"/>
                </a:lnTo>
              </a:path>
            </a:pathLst>
          </a:custGeom>
          <a:ln w="18287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9412147" y="4880851"/>
            <a:ext cx="73660" cy="33655"/>
          </a:xfrm>
          <a:custGeom>
            <a:avLst/>
            <a:gdLst/>
            <a:ahLst/>
            <a:cxnLst/>
            <a:rect l="l" t="t" r="r" b="b"/>
            <a:pathLst>
              <a:path w="73659" h="33654">
                <a:moveTo>
                  <a:pt x="0" y="33578"/>
                </a:moveTo>
                <a:lnTo>
                  <a:pt x="73075" y="33578"/>
                </a:lnTo>
                <a:lnTo>
                  <a:pt x="73075" y="0"/>
                </a:lnTo>
                <a:lnTo>
                  <a:pt x="0" y="0"/>
                </a:lnTo>
                <a:lnTo>
                  <a:pt x="0" y="33578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9504438" y="4803431"/>
            <a:ext cx="59690" cy="75565"/>
          </a:xfrm>
          <a:custGeom>
            <a:avLst/>
            <a:gdLst/>
            <a:ahLst/>
            <a:cxnLst/>
            <a:rect l="l" t="t" r="r" b="b"/>
            <a:pathLst>
              <a:path w="59690" h="75564">
                <a:moveTo>
                  <a:pt x="0" y="75247"/>
                </a:moveTo>
                <a:lnTo>
                  <a:pt x="59347" y="75247"/>
                </a:lnTo>
                <a:lnTo>
                  <a:pt x="59347" y="0"/>
                </a:lnTo>
                <a:lnTo>
                  <a:pt x="0" y="0"/>
                </a:lnTo>
                <a:lnTo>
                  <a:pt x="0" y="75247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9481464" y="4795392"/>
            <a:ext cx="61594" cy="8255"/>
          </a:xfrm>
          <a:custGeom>
            <a:avLst/>
            <a:gdLst/>
            <a:ahLst/>
            <a:cxnLst/>
            <a:rect l="l" t="t" r="r" b="b"/>
            <a:pathLst>
              <a:path w="61595" h="8254">
                <a:moveTo>
                  <a:pt x="61315" y="0"/>
                </a:moveTo>
                <a:lnTo>
                  <a:pt x="0" y="0"/>
                </a:lnTo>
                <a:lnTo>
                  <a:pt x="0" y="3263"/>
                </a:lnTo>
                <a:lnTo>
                  <a:pt x="812" y="4419"/>
                </a:lnTo>
                <a:lnTo>
                  <a:pt x="1409" y="5981"/>
                </a:lnTo>
                <a:lnTo>
                  <a:pt x="1435" y="8039"/>
                </a:lnTo>
                <a:lnTo>
                  <a:pt x="58673" y="8039"/>
                </a:lnTo>
                <a:lnTo>
                  <a:pt x="61315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9533102" y="4795392"/>
            <a:ext cx="53340" cy="8255"/>
          </a:xfrm>
          <a:custGeom>
            <a:avLst/>
            <a:gdLst/>
            <a:ahLst/>
            <a:cxnLst/>
            <a:rect l="l" t="t" r="r" b="b"/>
            <a:pathLst>
              <a:path w="53340" h="8254">
                <a:moveTo>
                  <a:pt x="52882" y="0"/>
                </a:moveTo>
                <a:lnTo>
                  <a:pt x="4025" y="0"/>
                </a:lnTo>
                <a:lnTo>
                  <a:pt x="0" y="8039"/>
                </a:lnTo>
                <a:lnTo>
                  <a:pt x="51244" y="8039"/>
                </a:lnTo>
                <a:lnTo>
                  <a:pt x="51282" y="5803"/>
                </a:lnTo>
                <a:lnTo>
                  <a:pt x="51968" y="4178"/>
                </a:lnTo>
                <a:lnTo>
                  <a:pt x="52882" y="2997"/>
                </a:lnTo>
                <a:lnTo>
                  <a:pt x="52882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9485324" y="4807394"/>
            <a:ext cx="22860" cy="71120"/>
          </a:xfrm>
          <a:custGeom>
            <a:avLst/>
            <a:gdLst/>
            <a:ahLst/>
            <a:cxnLst/>
            <a:rect l="l" t="t" r="r" b="b"/>
            <a:pathLst>
              <a:path w="22859" h="71120">
                <a:moveTo>
                  <a:pt x="0" y="70535"/>
                </a:moveTo>
                <a:lnTo>
                  <a:pt x="22732" y="70535"/>
                </a:lnTo>
                <a:lnTo>
                  <a:pt x="22732" y="0"/>
                </a:lnTo>
                <a:lnTo>
                  <a:pt x="0" y="0"/>
                </a:lnTo>
                <a:lnTo>
                  <a:pt x="0" y="70535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9520116" y="4808016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662"/>
                </a:lnTo>
              </a:path>
            </a:pathLst>
          </a:custGeom>
          <a:ln w="7429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9498533" y="4807394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662"/>
                </a:lnTo>
              </a:path>
            </a:pathLst>
          </a:custGeom>
          <a:ln w="7442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9560166" y="4808016"/>
            <a:ext cx="22860" cy="70485"/>
          </a:xfrm>
          <a:custGeom>
            <a:avLst/>
            <a:gdLst/>
            <a:ahLst/>
            <a:cxnLst/>
            <a:rect l="l" t="t" r="r" b="b"/>
            <a:pathLst>
              <a:path w="22859" h="70485">
                <a:moveTo>
                  <a:pt x="0" y="69913"/>
                </a:moveTo>
                <a:lnTo>
                  <a:pt x="22732" y="69913"/>
                </a:lnTo>
                <a:lnTo>
                  <a:pt x="22732" y="0"/>
                </a:lnTo>
                <a:lnTo>
                  <a:pt x="0" y="0"/>
                </a:lnTo>
                <a:lnTo>
                  <a:pt x="0" y="69913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9547352" y="4808016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662"/>
                </a:lnTo>
              </a:path>
            </a:pathLst>
          </a:custGeom>
          <a:ln w="7442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9568954" y="4807394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662"/>
                </a:lnTo>
              </a:path>
            </a:pathLst>
          </a:custGeom>
          <a:ln w="7442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9480372" y="489607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235" y="0"/>
                </a:lnTo>
              </a:path>
            </a:pathLst>
          </a:custGeom>
          <a:ln w="36702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9522929" y="4881270"/>
            <a:ext cx="22225" cy="21590"/>
          </a:xfrm>
          <a:custGeom>
            <a:avLst/>
            <a:gdLst/>
            <a:ahLst/>
            <a:cxnLst/>
            <a:rect l="l" t="t" r="r" b="b"/>
            <a:pathLst>
              <a:path w="22225" h="21589">
                <a:moveTo>
                  <a:pt x="17259" y="0"/>
                </a:moveTo>
                <a:lnTo>
                  <a:pt x="4978" y="0"/>
                </a:lnTo>
                <a:lnTo>
                  <a:pt x="0" y="4775"/>
                </a:lnTo>
                <a:lnTo>
                  <a:pt x="0" y="16598"/>
                </a:lnTo>
                <a:lnTo>
                  <a:pt x="4978" y="21386"/>
                </a:lnTo>
                <a:lnTo>
                  <a:pt x="17259" y="21386"/>
                </a:lnTo>
                <a:lnTo>
                  <a:pt x="22225" y="16598"/>
                </a:lnTo>
                <a:lnTo>
                  <a:pt x="22225" y="4775"/>
                </a:lnTo>
                <a:lnTo>
                  <a:pt x="17259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9522929" y="4903431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2225" y="0"/>
                </a:lnTo>
              </a:path>
            </a:pathLst>
          </a:custGeom>
          <a:ln w="22936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9509328" y="49061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00" y="0"/>
                </a:lnTo>
              </a:path>
            </a:pathLst>
          </a:custGeom>
          <a:ln w="17424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9550755" y="49061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00" y="0"/>
                </a:lnTo>
              </a:path>
            </a:pathLst>
          </a:custGeom>
          <a:ln w="17424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9485338" y="4780648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513" y="0"/>
                </a:lnTo>
              </a:path>
            </a:pathLst>
          </a:custGeom>
          <a:ln w="22123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9560776" y="4780648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513" y="0"/>
                </a:lnTo>
              </a:path>
            </a:pathLst>
          </a:custGeom>
          <a:ln w="22123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9436709" y="4879543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856" y="0"/>
                </a:lnTo>
              </a:path>
            </a:pathLst>
          </a:custGeom>
          <a:ln w="3657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9356496" y="4799444"/>
            <a:ext cx="14604" cy="6350"/>
          </a:xfrm>
          <a:custGeom>
            <a:avLst/>
            <a:gdLst/>
            <a:ahLst/>
            <a:cxnLst/>
            <a:rect l="l" t="t" r="r" b="b"/>
            <a:pathLst>
              <a:path w="14604" h="6350">
                <a:moveTo>
                  <a:pt x="14503" y="0"/>
                </a:moveTo>
                <a:lnTo>
                  <a:pt x="0" y="0"/>
                </a:lnTo>
                <a:lnTo>
                  <a:pt x="0" y="5765"/>
                </a:lnTo>
                <a:lnTo>
                  <a:pt x="10083" y="5765"/>
                </a:lnTo>
                <a:lnTo>
                  <a:pt x="10172" y="965"/>
                </a:lnTo>
                <a:lnTo>
                  <a:pt x="14503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9356496" y="4791748"/>
            <a:ext cx="14604" cy="8255"/>
          </a:xfrm>
          <a:custGeom>
            <a:avLst/>
            <a:gdLst/>
            <a:ahLst/>
            <a:cxnLst/>
            <a:rect l="l" t="t" r="r" b="b"/>
            <a:pathLst>
              <a:path w="14604" h="8254">
                <a:moveTo>
                  <a:pt x="0" y="0"/>
                </a:moveTo>
                <a:lnTo>
                  <a:pt x="0" y="7682"/>
                </a:lnTo>
                <a:lnTo>
                  <a:pt x="14503" y="7682"/>
                </a:lnTo>
                <a:lnTo>
                  <a:pt x="14503" y="5638"/>
                </a:lnTo>
                <a:lnTo>
                  <a:pt x="0" y="0"/>
                </a:lnTo>
                <a:close/>
              </a:path>
            </a:pathLst>
          </a:custGeom>
          <a:solidFill>
            <a:srgbClr val="317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9481959" y="4772088"/>
            <a:ext cx="103505" cy="23495"/>
          </a:xfrm>
          <a:custGeom>
            <a:avLst/>
            <a:gdLst/>
            <a:ahLst/>
            <a:cxnLst/>
            <a:rect l="l" t="t" r="r" b="b"/>
            <a:pathLst>
              <a:path w="103504" h="23495">
                <a:moveTo>
                  <a:pt x="51523" y="0"/>
                </a:moveTo>
                <a:lnTo>
                  <a:pt x="0" y="20599"/>
                </a:lnTo>
                <a:lnTo>
                  <a:pt x="0" y="23304"/>
                </a:lnTo>
                <a:lnTo>
                  <a:pt x="103047" y="23304"/>
                </a:lnTo>
                <a:lnTo>
                  <a:pt x="103047" y="20599"/>
                </a:lnTo>
                <a:lnTo>
                  <a:pt x="51523" y="0"/>
                </a:lnTo>
                <a:close/>
              </a:path>
            </a:pathLst>
          </a:custGeom>
          <a:solidFill>
            <a:srgbClr val="317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9485324" y="480601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74" y="0"/>
                </a:lnTo>
              </a:path>
            </a:pathLst>
          </a:custGeom>
          <a:ln w="5181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9481566" y="4896078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36702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9401403" y="489716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946" y="0"/>
                </a:lnTo>
              </a:path>
            </a:pathLst>
          </a:custGeom>
          <a:ln w="9893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9445815" y="489716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946" y="0"/>
                </a:lnTo>
              </a:path>
            </a:pathLst>
          </a:custGeom>
          <a:ln w="9893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9468027" y="489716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946" y="0"/>
                </a:lnTo>
              </a:path>
            </a:pathLst>
          </a:custGeom>
          <a:ln w="9893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9582924" y="4896091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36702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8960548" y="4818176"/>
            <a:ext cx="34925" cy="14604"/>
          </a:xfrm>
          <a:custGeom>
            <a:avLst/>
            <a:gdLst/>
            <a:ahLst/>
            <a:cxnLst/>
            <a:rect l="l" t="t" r="r" b="b"/>
            <a:pathLst>
              <a:path w="34925" h="14604">
                <a:moveTo>
                  <a:pt x="18021" y="0"/>
                </a:moveTo>
                <a:lnTo>
                  <a:pt x="0" y="5499"/>
                </a:lnTo>
                <a:lnTo>
                  <a:pt x="0" y="14338"/>
                </a:lnTo>
                <a:lnTo>
                  <a:pt x="34518" y="14338"/>
                </a:lnTo>
                <a:lnTo>
                  <a:pt x="34518" y="5499"/>
                </a:lnTo>
                <a:lnTo>
                  <a:pt x="18021" y="0"/>
                </a:lnTo>
                <a:close/>
              </a:path>
            </a:pathLst>
          </a:custGeom>
          <a:solidFill>
            <a:srgbClr val="EF4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8964574" y="4827371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466" y="0"/>
                </a:lnTo>
              </a:path>
            </a:pathLst>
          </a:custGeom>
          <a:ln w="3733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8959545" y="4832515"/>
            <a:ext cx="36830" cy="81915"/>
          </a:xfrm>
          <a:custGeom>
            <a:avLst/>
            <a:gdLst/>
            <a:ahLst/>
            <a:cxnLst/>
            <a:rect l="l" t="t" r="r" b="b"/>
            <a:pathLst>
              <a:path w="36829" h="81914">
                <a:moveTo>
                  <a:pt x="0" y="81914"/>
                </a:moveTo>
                <a:lnTo>
                  <a:pt x="36512" y="81914"/>
                </a:lnTo>
                <a:lnTo>
                  <a:pt x="36512" y="0"/>
                </a:lnTo>
                <a:lnTo>
                  <a:pt x="0" y="0"/>
                </a:lnTo>
                <a:lnTo>
                  <a:pt x="0" y="81914"/>
                </a:lnTo>
                <a:close/>
              </a:path>
            </a:pathLst>
          </a:custGeom>
          <a:solidFill>
            <a:srgbClr val="EF4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8966479" y="4836439"/>
            <a:ext cx="22860" cy="69215"/>
          </a:xfrm>
          <a:custGeom>
            <a:avLst/>
            <a:gdLst/>
            <a:ahLst/>
            <a:cxnLst/>
            <a:rect l="l" t="t" r="r" b="b"/>
            <a:pathLst>
              <a:path w="22859" h="69214">
                <a:moveTo>
                  <a:pt x="0" y="68821"/>
                </a:moveTo>
                <a:lnTo>
                  <a:pt x="22644" y="68821"/>
                </a:lnTo>
                <a:lnTo>
                  <a:pt x="22644" y="0"/>
                </a:lnTo>
                <a:lnTo>
                  <a:pt x="0" y="0"/>
                </a:lnTo>
                <a:lnTo>
                  <a:pt x="0" y="68821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8977807" y="4836439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037"/>
                </a:lnTo>
              </a:path>
            </a:pathLst>
          </a:custGeom>
          <a:ln w="3175">
            <a:solidFill>
              <a:srgbClr val="EF40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8958580" y="4817364"/>
            <a:ext cx="39370" cy="7620"/>
          </a:xfrm>
          <a:custGeom>
            <a:avLst/>
            <a:gdLst/>
            <a:ahLst/>
            <a:cxnLst/>
            <a:rect l="l" t="t" r="r" b="b"/>
            <a:pathLst>
              <a:path w="39370" h="7620">
                <a:moveTo>
                  <a:pt x="30441" y="0"/>
                </a:moveTo>
                <a:lnTo>
                  <a:pt x="8597" y="0"/>
                </a:lnTo>
                <a:lnTo>
                  <a:pt x="215" y="5067"/>
                </a:lnTo>
                <a:lnTo>
                  <a:pt x="0" y="5969"/>
                </a:lnTo>
                <a:lnTo>
                  <a:pt x="811" y="7289"/>
                </a:lnTo>
                <a:lnTo>
                  <a:pt x="1752" y="7569"/>
                </a:lnTo>
                <a:lnTo>
                  <a:pt x="9423" y="2946"/>
                </a:lnTo>
                <a:lnTo>
                  <a:pt x="35315" y="2946"/>
                </a:lnTo>
                <a:lnTo>
                  <a:pt x="30441" y="0"/>
                </a:lnTo>
                <a:close/>
              </a:path>
              <a:path w="39370" h="7620">
                <a:moveTo>
                  <a:pt x="35315" y="2946"/>
                </a:moveTo>
                <a:lnTo>
                  <a:pt x="29565" y="2946"/>
                </a:lnTo>
                <a:lnTo>
                  <a:pt x="36830" y="7289"/>
                </a:lnTo>
                <a:lnTo>
                  <a:pt x="37363" y="7366"/>
                </a:lnTo>
                <a:lnTo>
                  <a:pt x="37882" y="7353"/>
                </a:lnTo>
                <a:lnTo>
                  <a:pt x="38341" y="7112"/>
                </a:lnTo>
                <a:lnTo>
                  <a:pt x="39039" y="5969"/>
                </a:lnTo>
                <a:lnTo>
                  <a:pt x="38823" y="5067"/>
                </a:lnTo>
                <a:lnTo>
                  <a:pt x="35315" y="2946"/>
                </a:lnTo>
                <a:close/>
              </a:path>
            </a:pathLst>
          </a:custGeom>
          <a:solidFill>
            <a:srgbClr val="EF4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8965247" y="487802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85" y="0"/>
                </a:lnTo>
              </a:path>
            </a:pathLst>
          </a:custGeom>
          <a:ln w="3175">
            <a:solidFill>
              <a:srgbClr val="EF40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8965133" y="486367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85" y="0"/>
                </a:lnTo>
              </a:path>
            </a:pathLst>
          </a:custGeom>
          <a:ln w="3175">
            <a:solidFill>
              <a:srgbClr val="EF40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8965374" y="484932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85" y="0"/>
                </a:lnTo>
              </a:path>
            </a:pathLst>
          </a:custGeom>
          <a:ln w="3175">
            <a:solidFill>
              <a:srgbClr val="EF40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8965196" y="489237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273" y="0"/>
                </a:lnTo>
              </a:path>
            </a:pathLst>
          </a:custGeom>
          <a:ln w="3175">
            <a:solidFill>
              <a:srgbClr val="EF40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9348393" y="4678400"/>
            <a:ext cx="64135" cy="167640"/>
          </a:xfrm>
          <a:custGeom>
            <a:avLst/>
            <a:gdLst/>
            <a:ahLst/>
            <a:cxnLst/>
            <a:rect l="l" t="t" r="r" b="b"/>
            <a:pathLst>
              <a:path w="64134" h="167639">
                <a:moveTo>
                  <a:pt x="0" y="167500"/>
                </a:moveTo>
                <a:lnTo>
                  <a:pt x="63753" y="167500"/>
                </a:lnTo>
                <a:lnTo>
                  <a:pt x="63753" y="0"/>
                </a:lnTo>
                <a:lnTo>
                  <a:pt x="0" y="0"/>
                </a:lnTo>
                <a:lnTo>
                  <a:pt x="0" y="16750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9344177" y="4845900"/>
            <a:ext cx="72390" cy="71120"/>
          </a:xfrm>
          <a:custGeom>
            <a:avLst/>
            <a:gdLst/>
            <a:ahLst/>
            <a:cxnLst/>
            <a:rect l="l" t="t" r="r" b="b"/>
            <a:pathLst>
              <a:path w="72390" h="71120">
                <a:moveTo>
                  <a:pt x="72199" y="70612"/>
                </a:moveTo>
                <a:lnTo>
                  <a:pt x="0" y="70612"/>
                </a:lnTo>
                <a:lnTo>
                  <a:pt x="0" y="0"/>
                </a:lnTo>
                <a:lnTo>
                  <a:pt x="72199" y="0"/>
                </a:lnTo>
                <a:lnTo>
                  <a:pt x="72199" y="70612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9343504" y="4617211"/>
            <a:ext cx="73660" cy="63500"/>
          </a:xfrm>
          <a:custGeom>
            <a:avLst/>
            <a:gdLst/>
            <a:ahLst/>
            <a:cxnLst/>
            <a:rect l="l" t="t" r="r" b="b"/>
            <a:pathLst>
              <a:path w="73659" h="63500">
                <a:moveTo>
                  <a:pt x="73545" y="63106"/>
                </a:moveTo>
                <a:lnTo>
                  <a:pt x="0" y="63106"/>
                </a:lnTo>
                <a:lnTo>
                  <a:pt x="0" y="0"/>
                </a:lnTo>
                <a:lnTo>
                  <a:pt x="73545" y="0"/>
                </a:lnTo>
                <a:lnTo>
                  <a:pt x="73545" y="63106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9352394" y="4556239"/>
            <a:ext cx="55880" cy="47625"/>
          </a:xfrm>
          <a:custGeom>
            <a:avLst/>
            <a:gdLst/>
            <a:ahLst/>
            <a:cxnLst/>
            <a:rect l="l" t="t" r="r" b="b"/>
            <a:pathLst>
              <a:path w="55879" h="47625">
                <a:moveTo>
                  <a:pt x="13246" y="0"/>
                </a:moveTo>
                <a:lnTo>
                  <a:pt x="13246" y="10769"/>
                </a:lnTo>
                <a:lnTo>
                  <a:pt x="11976" y="20901"/>
                </a:lnTo>
                <a:lnTo>
                  <a:pt x="8070" y="30149"/>
                </a:lnTo>
                <a:lnTo>
                  <a:pt x="3441" y="37483"/>
                </a:lnTo>
                <a:lnTo>
                  <a:pt x="0" y="41871"/>
                </a:lnTo>
                <a:lnTo>
                  <a:pt x="0" y="45808"/>
                </a:lnTo>
                <a:lnTo>
                  <a:pt x="26403" y="47218"/>
                </a:lnTo>
                <a:lnTo>
                  <a:pt x="26403" y="47370"/>
                </a:lnTo>
                <a:lnTo>
                  <a:pt x="29362" y="47370"/>
                </a:lnTo>
                <a:lnTo>
                  <a:pt x="29362" y="47218"/>
                </a:lnTo>
                <a:lnTo>
                  <a:pt x="55778" y="45808"/>
                </a:lnTo>
                <a:lnTo>
                  <a:pt x="55778" y="41871"/>
                </a:lnTo>
                <a:lnTo>
                  <a:pt x="52337" y="37483"/>
                </a:lnTo>
                <a:lnTo>
                  <a:pt x="47707" y="30149"/>
                </a:lnTo>
                <a:lnTo>
                  <a:pt x="43801" y="20901"/>
                </a:lnTo>
                <a:lnTo>
                  <a:pt x="42532" y="10769"/>
                </a:lnTo>
                <a:lnTo>
                  <a:pt x="42532" y="7429"/>
                </a:lnTo>
                <a:lnTo>
                  <a:pt x="27889" y="7429"/>
                </a:lnTo>
                <a:lnTo>
                  <a:pt x="23901" y="4317"/>
                </a:lnTo>
                <a:lnTo>
                  <a:pt x="13246" y="0"/>
                </a:lnTo>
                <a:close/>
              </a:path>
              <a:path w="55879" h="47625">
                <a:moveTo>
                  <a:pt x="42532" y="0"/>
                </a:moveTo>
                <a:lnTo>
                  <a:pt x="31877" y="4317"/>
                </a:lnTo>
                <a:lnTo>
                  <a:pt x="27889" y="7429"/>
                </a:lnTo>
                <a:lnTo>
                  <a:pt x="42532" y="7429"/>
                </a:lnTo>
                <a:lnTo>
                  <a:pt x="42532" y="0"/>
                </a:lnTo>
                <a:close/>
              </a:path>
            </a:pathLst>
          </a:custGeom>
          <a:solidFill>
            <a:srgbClr val="EF4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9352394" y="4601171"/>
            <a:ext cx="55880" cy="32384"/>
          </a:xfrm>
          <a:custGeom>
            <a:avLst/>
            <a:gdLst/>
            <a:ahLst/>
            <a:cxnLst/>
            <a:rect l="l" t="t" r="r" b="b"/>
            <a:pathLst>
              <a:path w="55879" h="32385">
                <a:moveTo>
                  <a:pt x="0" y="31902"/>
                </a:moveTo>
                <a:lnTo>
                  <a:pt x="55778" y="31902"/>
                </a:lnTo>
                <a:lnTo>
                  <a:pt x="55778" y="0"/>
                </a:lnTo>
                <a:lnTo>
                  <a:pt x="0" y="0"/>
                </a:lnTo>
                <a:lnTo>
                  <a:pt x="0" y="31902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9365374" y="4554804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806" y="0"/>
                </a:lnTo>
              </a:path>
            </a:pathLst>
          </a:custGeom>
          <a:ln w="23012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9366402" y="4479466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5">
                <a:moveTo>
                  <a:pt x="12952" y="0"/>
                </a:moveTo>
                <a:lnTo>
                  <a:pt x="12712" y="3697"/>
                </a:lnTo>
                <a:lnTo>
                  <a:pt x="11963" y="17286"/>
                </a:lnTo>
                <a:lnTo>
                  <a:pt x="10940" y="33528"/>
                </a:lnTo>
                <a:lnTo>
                  <a:pt x="9353" y="43591"/>
                </a:lnTo>
                <a:lnTo>
                  <a:pt x="6080" y="51658"/>
                </a:lnTo>
                <a:lnTo>
                  <a:pt x="0" y="61914"/>
                </a:lnTo>
                <a:lnTo>
                  <a:pt x="0" y="63831"/>
                </a:lnTo>
                <a:lnTo>
                  <a:pt x="14401" y="63831"/>
                </a:lnTo>
                <a:lnTo>
                  <a:pt x="13792" y="3697"/>
                </a:lnTo>
                <a:lnTo>
                  <a:pt x="12827" y="3430"/>
                </a:lnTo>
                <a:lnTo>
                  <a:pt x="12952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9379749" y="4479466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5">
                <a:moveTo>
                  <a:pt x="1443" y="0"/>
                </a:moveTo>
                <a:lnTo>
                  <a:pt x="1562" y="3430"/>
                </a:lnTo>
                <a:lnTo>
                  <a:pt x="609" y="3697"/>
                </a:lnTo>
                <a:lnTo>
                  <a:pt x="0" y="63831"/>
                </a:lnTo>
                <a:lnTo>
                  <a:pt x="14401" y="63831"/>
                </a:lnTo>
                <a:lnTo>
                  <a:pt x="14401" y="61914"/>
                </a:lnTo>
                <a:lnTo>
                  <a:pt x="8321" y="51658"/>
                </a:lnTo>
                <a:lnTo>
                  <a:pt x="5048" y="43591"/>
                </a:lnTo>
                <a:lnTo>
                  <a:pt x="3461" y="33528"/>
                </a:lnTo>
                <a:lnTo>
                  <a:pt x="2438" y="17286"/>
                </a:lnTo>
                <a:lnTo>
                  <a:pt x="1672" y="3430"/>
                </a:lnTo>
                <a:lnTo>
                  <a:pt x="1443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9379749" y="4480712"/>
            <a:ext cx="1270" cy="12065"/>
          </a:xfrm>
          <a:custGeom>
            <a:avLst/>
            <a:gdLst/>
            <a:ahLst/>
            <a:cxnLst/>
            <a:rect l="l" t="t" r="r" b="b"/>
            <a:pathLst>
              <a:path w="1270" h="12064">
                <a:moveTo>
                  <a:pt x="0" y="11760"/>
                </a:moveTo>
                <a:lnTo>
                  <a:pt x="1066" y="11760"/>
                </a:lnTo>
                <a:lnTo>
                  <a:pt x="1066" y="0"/>
                </a:lnTo>
                <a:lnTo>
                  <a:pt x="0" y="0"/>
                </a:lnTo>
                <a:lnTo>
                  <a:pt x="0" y="1176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9394443" y="4603877"/>
            <a:ext cx="5715" cy="9525"/>
          </a:xfrm>
          <a:custGeom>
            <a:avLst/>
            <a:gdLst/>
            <a:ahLst/>
            <a:cxnLst/>
            <a:rect l="l" t="t" r="r" b="b"/>
            <a:pathLst>
              <a:path w="5715" h="9525">
                <a:moveTo>
                  <a:pt x="4406" y="0"/>
                </a:moveTo>
                <a:lnTo>
                  <a:pt x="1269" y="0"/>
                </a:lnTo>
                <a:lnTo>
                  <a:pt x="0" y="2019"/>
                </a:lnTo>
                <a:lnTo>
                  <a:pt x="0" y="6972"/>
                </a:lnTo>
                <a:lnTo>
                  <a:pt x="1269" y="8991"/>
                </a:lnTo>
                <a:lnTo>
                  <a:pt x="4406" y="8991"/>
                </a:lnTo>
                <a:lnTo>
                  <a:pt x="5689" y="6972"/>
                </a:lnTo>
                <a:lnTo>
                  <a:pt x="5689" y="2019"/>
                </a:lnTo>
                <a:lnTo>
                  <a:pt x="4406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9394443" y="4612316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689" y="0"/>
                </a:lnTo>
              </a:path>
            </a:pathLst>
          </a:custGeom>
          <a:ln w="7708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9377553" y="4603610"/>
            <a:ext cx="5715" cy="9525"/>
          </a:xfrm>
          <a:custGeom>
            <a:avLst/>
            <a:gdLst/>
            <a:ahLst/>
            <a:cxnLst/>
            <a:rect l="l" t="t" r="r" b="b"/>
            <a:pathLst>
              <a:path w="5715" h="9525">
                <a:moveTo>
                  <a:pt x="4406" y="0"/>
                </a:moveTo>
                <a:lnTo>
                  <a:pt x="1269" y="0"/>
                </a:lnTo>
                <a:lnTo>
                  <a:pt x="0" y="2019"/>
                </a:lnTo>
                <a:lnTo>
                  <a:pt x="0" y="6972"/>
                </a:lnTo>
                <a:lnTo>
                  <a:pt x="1269" y="8991"/>
                </a:lnTo>
                <a:lnTo>
                  <a:pt x="4406" y="8991"/>
                </a:lnTo>
                <a:lnTo>
                  <a:pt x="5689" y="6972"/>
                </a:lnTo>
                <a:lnTo>
                  <a:pt x="5689" y="2019"/>
                </a:lnTo>
                <a:lnTo>
                  <a:pt x="4406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9377565" y="4612062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689" y="0"/>
                </a:lnTo>
              </a:path>
            </a:pathLst>
          </a:custGeom>
          <a:ln w="7708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9385998" y="4603813"/>
            <a:ext cx="5715" cy="9525"/>
          </a:xfrm>
          <a:custGeom>
            <a:avLst/>
            <a:gdLst/>
            <a:ahLst/>
            <a:cxnLst/>
            <a:rect l="l" t="t" r="r" b="b"/>
            <a:pathLst>
              <a:path w="5715" h="9525">
                <a:moveTo>
                  <a:pt x="4406" y="0"/>
                </a:moveTo>
                <a:lnTo>
                  <a:pt x="1269" y="0"/>
                </a:lnTo>
                <a:lnTo>
                  <a:pt x="0" y="2019"/>
                </a:lnTo>
                <a:lnTo>
                  <a:pt x="0" y="6972"/>
                </a:lnTo>
                <a:lnTo>
                  <a:pt x="1269" y="8991"/>
                </a:lnTo>
                <a:lnTo>
                  <a:pt x="4406" y="8991"/>
                </a:lnTo>
                <a:lnTo>
                  <a:pt x="5689" y="6972"/>
                </a:lnTo>
                <a:lnTo>
                  <a:pt x="5689" y="2019"/>
                </a:lnTo>
                <a:lnTo>
                  <a:pt x="4406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9385998" y="4612252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689" y="0"/>
                </a:lnTo>
              </a:path>
            </a:pathLst>
          </a:custGeom>
          <a:ln w="7708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9360661" y="4603673"/>
            <a:ext cx="5715" cy="9525"/>
          </a:xfrm>
          <a:custGeom>
            <a:avLst/>
            <a:gdLst/>
            <a:ahLst/>
            <a:cxnLst/>
            <a:rect l="l" t="t" r="r" b="b"/>
            <a:pathLst>
              <a:path w="5715" h="9525">
                <a:moveTo>
                  <a:pt x="4406" y="0"/>
                </a:moveTo>
                <a:lnTo>
                  <a:pt x="1269" y="0"/>
                </a:lnTo>
                <a:lnTo>
                  <a:pt x="0" y="2019"/>
                </a:lnTo>
                <a:lnTo>
                  <a:pt x="0" y="6972"/>
                </a:lnTo>
                <a:lnTo>
                  <a:pt x="1269" y="8991"/>
                </a:lnTo>
                <a:lnTo>
                  <a:pt x="4406" y="8991"/>
                </a:lnTo>
                <a:lnTo>
                  <a:pt x="5689" y="6972"/>
                </a:lnTo>
                <a:lnTo>
                  <a:pt x="5689" y="2019"/>
                </a:lnTo>
                <a:lnTo>
                  <a:pt x="4406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9360661" y="4612125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689" y="0"/>
                </a:lnTo>
              </a:path>
            </a:pathLst>
          </a:custGeom>
          <a:ln w="7708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9369120" y="4603737"/>
            <a:ext cx="5715" cy="9525"/>
          </a:xfrm>
          <a:custGeom>
            <a:avLst/>
            <a:gdLst/>
            <a:ahLst/>
            <a:cxnLst/>
            <a:rect l="l" t="t" r="r" b="b"/>
            <a:pathLst>
              <a:path w="5715" h="9525">
                <a:moveTo>
                  <a:pt x="4406" y="0"/>
                </a:moveTo>
                <a:lnTo>
                  <a:pt x="1269" y="0"/>
                </a:lnTo>
                <a:lnTo>
                  <a:pt x="0" y="2019"/>
                </a:lnTo>
                <a:lnTo>
                  <a:pt x="0" y="6972"/>
                </a:lnTo>
                <a:lnTo>
                  <a:pt x="1269" y="8991"/>
                </a:lnTo>
                <a:lnTo>
                  <a:pt x="4406" y="8991"/>
                </a:lnTo>
                <a:lnTo>
                  <a:pt x="5689" y="6972"/>
                </a:lnTo>
                <a:lnTo>
                  <a:pt x="5689" y="2019"/>
                </a:lnTo>
                <a:lnTo>
                  <a:pt x="4406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9369120" y="4612189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689" y="0"/>
                </a:lnTo>
              </a:path>
            </a:pathLst>
          </a:custGeom>
          <a:ln w="7708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9381476" y="456032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844" y="0"/>
                </a:lnTo>
              </a:path>
            </a:pathLst>
          </a:custGeom>
          <a:ln w="8826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9387788" y="456039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844" y="0"/>
                </a:lnTo>
              </a:path>
            </a:pathLst>
          </a:custGeom>
          <a:ln w="8826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9375165" y="456017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844" y="0"/>
                </a:lnTo>
              </a:path>
            </a:pathLst>
          </a:custGeom>
          <a:ln w="8826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9368853" y="456024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844" y="0"/>
                </a:lnTo>
              </a:path>
            </a:pathLst>
          </a:custGeom>
          <a:ln w="8826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9385077" y="4679073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0"/>
                </a:moveTo>
                <a:lnTo>
                  <a:pt x="0" y="223088"/>
                </a:lnTo>
              </a:path>
            </a:pathLst>
          </a:custGeom>
          <a:ln w="4203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9394412" y="4679073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294"/>
                </a:lnTo>
              </a:path>
            </a:pathLst>
          </a:custGeom>
          <a:ln w="4203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9375743" y="4679073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0"/>
                </a:moveTo>
                <a:lnTo>
                  <a:pt x="0" y="223088"/>
                </a:lnTo>
              </a:path>
            </a:pathLst>
          </a:custGeom>
          <a:ln w="4203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9366395" y="4679073"/>
            <a:ext cx="0" cy="223520"/>
          </a:xfrm>
          <a:custGeom>
            <a:avLst/>
            <a:gdLst/>
            <a:ahLst/>
            <a:cxnLst/>
            <a:rect l="l" t="t" r="r" b="b"/>
            <a:pathLst>
              <a:path h="223520">
                <a:moveTo>
                  <a:pt x="0" y="0"/>
                </a:moveTo>
                <a:lnTo>
                  <a:pt x="0" y="223088"/>
                </a:lnTo>
              </a:path>
            </a:pathLst>
          </a:custGeom>
          <a:ln w="4203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9359341" y="462829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929" y="0"/>
                </a:moveTo>
                <a:lnTo>
                  <a:pt x="12783" y="1645"/>
                </a:lnTo>
                <a:lnTo>
                  <a:pt x="6130" y="6132"/>
                </a:lnTo>
                <a:lnTo>
                  <a:pt x="1645" y="12789"/>
                </a:lnTo>
                <a:lnTo>
                  <a:pt x="0" y="20942"/>
                </a:lnTo>
                <a:lnTo>
                  <a:pt x="1645" y="29090"/>
                </a:lnTo>
                <a:lnTo>
                  <a:pt x="6130" y="35747"/>
                </a:lnTo>
                <a:lnTo>
                  <a:pt x="12783" y="40237"/>
                </a:lnTo>
                <a:lnTo>
                  <a:pt x="20929" y="41884"/>
                </a:lnTo>
                <a:lnTo>
                  <a:pt x="29082" y="40237"/>
                </a:lnTo>
                <a:lnTo>
                  <a:pt x="35739" y="35747"/>
                </a:lnTo>
                <a:lnTo>
                  <a:pt x="40226" y="29090"/>
                </a:lnTo>
                <a:lnTo>
                  <a:pt x="41871" y="20942"/>
                </a:lnTo>
                <a:lnTo>
                  <a:pt x="40226" y="12789"/>
                </a:lnTo>
                <a:lnTo>
                  <a:pt x="35739" y="6132"/>
                </a:lnTo>
                <a:lnTo>
                  <a:pt x="29082" y="1645"/>
                </a:lnTo>
                <a:lnTo>
                  <a:pt x="20929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9366008" y="453614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33" y="0"/>
                </a:lnTo>
              </a:path>
            </a:pathLst>
          </a:custGeom>
          <a:ln w="14312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9352381" y="4583074"/>
            <a:ext cx="2540" cy="19685"/>
          </a:xfrm>
          <a:custGeom>
            <a:avLst/>
            <a:gdLst/>
            <a:ahLst/>
            <a:cxnLst/>
            <a:rect l="l" t="t" r="r" b="b"/>
            <a:pathLst>
              <a:path w="2540" h="19685">
                <a:moveTo>
                  <a:pt x="0" y="19608"/>
                </a:moveTo>
                <a:lnTo>
                  <a:pt x="2133" y="19608"/>
                </a:lnTo>
                <a:lnTo>
                  <a:pt x="2133" y="0"/>
                </a:lnTo>
                <a:lnTo>
                  <a:pt x="0" y="0"/>
                </a:lnTo>
                <a:lnTo>
                  <a:pt x="0" y="19608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9346895" y="4600219"/>
            <a:ext cx="2540" cy="19685"/>
          </a:xfrm>
          <a:custGeom>
            <a:avLst/>
            <a:gdLst/>
            <a:ahLst/>
            <a:cxnLst/>
            <a:rect l="l" t="t" r="r" b="b"/>
            <a:pathLst>
              <a:path w="2540" h="19685">
                <a:moveTo>
                  <a:pt x="0" y="19608"/>
                </a:moveTo>
                <a:lnTo>
                  <a:pt x="2133" y="19608"/>
                </a:lnTo>
                <a:lnTo>
                  <a:pt x="2133" y="0"/>
                </a:lnTo>
                <a:lnTo>
                  <a:pt x="0" y="0"/>
                </a:lnTo>
                <a:lnTo>
                  <a:pt x="0" y="19608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9392411" y="4536141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33" y="0"/>
                </a:lnTo>
              </a:path>
            </a:pathLst>
          </a:custGeom>
          <a:ln w="14312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9406039" y="4583074"/>
            <a:ext cx="2540" cy="19685"/>
          </a:xfrm>
          <a:custGeom>
            <a:avLst/>
            <a:gdLst/>
            <a:ahLst/>
            <a:cxnLst/>
            <a:rect l="l" t="t" r="r" b="b"/>
            <a:pathLst>
              <a:path w="2540" h="19685">
                <a:moveTo>
                  <a:pt x="0" y="19608"/>
                </a:moveTo>
                <a:lnTo>
                  <a:pt x="2133" y="19608"/>
                </a:lnTo>
                <a:lnTo>
                  <a:pt x="2133" y="0"/>
                </a:lnTo>
                <a:lnTo>
                  <a:pt x="0" y="0"/>
                </a:lnTo>
                <a:lnTo>
                  <a:pt x="0" y="19608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9411525" y="4600219"/>
            <a:ext cx="2540" cy="19685"/>
          </a:xfrm>
          <a:custGeom>
            <a:avLst/>
            <a:gdLst/>
            <a:ahLst/>
            <a:cxnLst/>
            <a:rect l="l" t="t" r="r" b="b"/>
            <a:pathLst>
              <a:path w="2540" h="19685">
                <a:moveTo>
                  <a:pt x="0" y="19608"/>
                </a:moveTo>
                <a:lnTo>
                  <a:pt x="2133" y="19608"/>
                </a:lnTo>
                <a:lnTo>
                  <a:pt x="2133" y="0"/>
                </a:lnTo>
                <a:lnTo>
                  <a:pt x="0" y="0"/>
                </a:lnTo>
                <a:lnTo>
                  <a:pt x="0" y="19608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9379216" y="4468583"/>
            <a:ext cx="2540" cy="19685"/>
          </a:xfrm>
          <a:custGeom>
            <a:avLst/>
            <a:gdLst/>
            <a:ahLst/>
            <a:cxnLst/>
            <a:rect l="l" t="t" r="r" b="b"/>
            <a:pathLst>
              <a:path w="2540" h="19685">
                <a:moveTo>
                  <a:pt x="0" y="19608"/>
                </a:moveTo>
                <a:lnTo>
                  <a:pt x="2133" y="19608"/>
                </a:lnTo>
                <a:lnTo>
                  <a:pt x="2133" y="0"/>
                </a:lnTo>
                <a:lnTo>
                  <a:pt x="0" y="0"/>
                </a:lnTo>
                <a:lnTo>
                  <a:pt x="0" y="19608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9347606" y="4848840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44" y="0"/>
                </a:lnTo>
              </a:path>
            </a:pathLst>
          </a:custGeom>
          <a:ln w="5854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9351314" y="4791627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8127" y="0"/>
                </a:lnTo>
              </a:path>
            </a:pathLst>
          </a:custGeom>
          <a:ln w="5854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9351314" y="4734426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8127" y="0"/>
                </a:lnTo>
              </a:path>
            </a:pathLst>
          </a:custGeom>
          <a:ln w="5854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9351314" y="4677212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8127" y="0"/>
                </a:lnTo>
              </a:path>
            </a:pathLst>
          </a:custGeom>
          <a:ln w="5854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9099715" y="474955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90" y="0"/>
                </a:lnTo>
              </a:path>
            </a:pathLst>
          </a:custGeom>
          <a:ln w="12179">
            <a:solidFill>
              <a:srgbClr val="EDAC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9097391" y="4749552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26" y="0"/>
                </a:lnTo>
              </a:path>
            </a:pathLst>
          </a:custGeom>
          <a:ln w="3175">
            <a:solidFill>
              <a:srgbClr val="EDAC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9037929" y="469718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36" y="0"/>
                </a:lnTo>
              </a:path>
            </a:pathLst>
          </a:custGeom>
          <a:ln w="12369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9070733" y="469718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36" y="0"/>
                </a:lnTo>
              </a:path>
            </a:pathLst>
          </a:custGeom>
          <a:ln w="12369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9120161" y="469808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36" y="0"/>
                </a:lnTo>
              </a:path>
            </a:pathLst>
          </a:custGeom>
          <a:ln w="12369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9152966" y="469808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236" y="0"/>
                </a:lnTo>
              </a:path>
            </a:pathLst>
          </a:custGeom>
          <a:ln w="12369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9100584" y="4795456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490"/>
                </a:lnTo>
              </a:path>
            </a:pathLst>
          </a:custGeom>
          <a:ln w="39154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9059450" y="4697564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382"/>
                </a:lnTo>
              </a:path>
            </a:pathLst>
          </a:custGeom>
          <a:ln w="43040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9050172" y="4715306"/>
            <a:ext cx="17780" cy="23495"/>
          </a:xfrm>
          <a:custGeom>
            <a:avLst/>
            <a:gdLst/>
            <a:ahLst/>
            <a:cxnLst/>
            <a:rect l="l" t="t" r="r" b="b"/>
            <a:pathLst>
              <a:path w="17779" h="23495">
                <a:moveTo>
                  <a:pt x="8674" y="0"/>
                </a:moveTo>
                <a:lnTo>
                  <a:pt x="4305" y="1943"/>
                </a:lnTo>
                <a:lnTo>
                  <a:pt x="0" y="6692"/>
                </a:lnTo>
                <a:lnTo>
                  <a:pt x="0" y="18465"/>
                </a:lnTo>
                <a:lnTo>
                  <a:pt x="3886" y="23228"/>
                </a:lnTo>
                <a:lnTo>
                  <a:pt x="13474" y="23228"/>
                </a:lnTo>
                <a:lnTo>
                  <a:pt x="17360" y="18465"/>
                </a:lnTo>
                <a:lnTo>
                  <a:pt x="17360" y="6692"/>
                </a:lnTo>
                <a:lnTo>
                  <a:pt x="13296" y="2197"/>
                </a:lnTo>
                <a:lnTo>
                  <a:pt x="8674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9050172" y="4728108"/>
            <a:ext cx="17780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720"/>
                </a:moveTo>
                <a:lnTo>
                  <a:pt x="17360" y="22720"/>
                </a:lnTo>
                <a:lnTo>
                  <a:pt x="17360" y="0"/>
                </a:lnTo>
                <a:lnTo>
                  <a:pt x="0" y="0"/>
                </a:lnTo>
                <a:lnTo>
                  <a:pt x="0" y="2272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9051950" y="4840884"/>
            <a:ext cx="13970" cy="19050"/>
          </a:xfrm>
          <a:custGeom>
            <a:avLst/>
            <a:gdLst/>
            <a:ahLst/>
            <a:cxnLst/>
            <a:rect l="l" t="t" r="r" b="b"/>
            <a:pathLst>
              <a:path w="13970" h="19050">
                <a:moveTo>
                  <a:pt x="6896" y="0"/>
                </a:moveTo>
                <a:lnTo>
                  <a:pt x="3429" y="1549"/>
                </a:lnTo>
                <a:lnTo>
                  <a:pt x="0" y="5308"/>
                </a:lnTo>
                <a:lnTo>
                  <a:pt x="0" y="14668"/>
                </a:lnTo>
                <a:lnTo>
                  <a:pt x="3086" y="18453"/>
                </a:lnTo>
                <a:lnTo>
                  <a:pt x="10706" y="18453"/>
                </a:lnTo>
                <a:lnTo>
                  <a:pt x="13792" y="14668"/>
                </a:lnTo>
                <a:lnTo>
                  <a:pt x="13792" y="5308"/>
                </a:lnTo>
                <a:lnTo>
                  <a:pt x="10566" y="1739"/>
                </a:lnTo>
                <a:lnTo>
                  <a:pt x="6896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9051950" y="4856079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92" y="0"/>
                </a:lnTo>
              </a:path>
            </a:pathLst>
          </a:custGeom>
          <a:ln w="10071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9086710" y="4804689"/>
            <a:ext cx="27940" cy="38100"/>
          </a:xfrm>
          <a:custGeom>
            <a:avLst/>
            <a:gdLst/>
            <a:ahLst/>
            <a:cxnLst/>
            <a:rect l="l" t="t" r="r" b="b"/>
            <a:pathLst>
              <a:path w="27940" h="38100">
                <a:moveTo>
                  <a:pt x="13868" y="0"/>
                </a:moveTo>
                <a:lnTo>
                  <a:pt x="6896" y="3136"/>
                </a:lnTo>
                <a:lnTo>
                  <a:pt x="0" y="10794"/>
                </a:lnTo>
                <a:lnTo>
                  <a:pt x="0" y="29806"/>
                </a:lnTo>
                <a:lnTo>
                  <a:pt x="6222" y="37490"/>
                </a:lnTo>
                <a:lnTo>
                  <a:pt x="21526" y="37490"/>
                </a:lnTo>
                <a:lnTo>
                  <a:pt x="27736" y="29806"/>
                </a:lnTo>
                <a:lnTo>
                  <a:pt x="27736" y="10794"/>
                </a:lnTo>
                <a:lnTo>
                  <a:pt x="21247" y="3530"/>
                </a:lnTo>
                <a:lnTo>
                  <a:pt x="13868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9086710" y="4843684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736" y="0"/>
                </a:lnTo>
              </a:path>
            </a:pathLst>
          </a:custGeom>
          <a:ln w="36664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9093898" y="4891290"/>
            <a:ext cx="13970" cy="17145"/>
          </a:xfrm>
          <a:custGeom>
            <a:avLst/>
            <a:gdLst/>
            <a:ahLst/>
            <a:cxnLst/>
            <a:rect l="l" t="t" r="r" b="b"/>
            <a:pathLst>
              <a:path w="13970" h="17145">
                <a:moveTo>
                  <a:pt x="10375" y="0"/>
                </a:moveTo>
                <a:lnTo>
                  <a:pt x="2997" y="0"/>
                </a:lnTo>
                <a:lnTo>
                  <a:pt x="0" y="3708"/>
                </a:lnTo>
                <a:lnTo>
                  <a:pt x="0" y="12852"/>
                </a:lnTo>
                <a:lnTo>
                  <a:pt x="2997" y="16573"/>
                </a:lnTo>
                <a:lnTo>
                  <a:pt x="10375" y="16573"/>
                </a:lnTo>
                <a:lnTo>
                  <a:pt x="13360" y="12852"/>
                </a:lnTo>
                <a:lnTo>
                  <a:pt x="13360" y="3708"/>
                </a:lnTo>
                <a:lnTo>
                  <a:pt x="10375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9093898" y="4906848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360" y="0"/>
                </a:lnTo>
              </a:path>
            </a:pathLst>
          </a:custGeom>
          <a:ln w="14198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9059430" y="4808689"/>
            <a:ext cx="6350" cy="12700"/>
          </a:xfrm>
          <a:custGeom>
            <a:avLst/>
            <a:gdLst/>
            <a:ahLst/>
            <a:cxnLst/>
            <a:rect l="l" t="t" r="r" b="b"/>
            <a:pathLst>
              <a:path w="6350" h="12700">
                <a:moveTo>
                  <a:pt x="4902" y="0"/>
                </a:moveTo>
                <a:lnTo>
                  <a:pt x="1396" y="0"/>
                </a:lnTo>
                <a:lnTo>
                  <a:pt x="0" y="2832"/>
                </a:lnTo>
                <a:lnTo>
                  <a:pt x="0" y="9829"/>
                </a:lnTo>
                <a:lnTo>
                  <a:pt x="1396" y="12687"/>
                </a:lnTo>
                <a:lnTo>
                  <a:pt x="4902" y="12687"/>
                </a:lnTo>
                <a:lnTo>
                  <a:pt x="6311" y="9829"/>
                </a:lnTo>
                <a:lnTo>
                  <a:pt x="6311" y="2832"/>
                </a:lnTo>
                <a:lnTo>
                  <a:pt x="4902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9059430" y="482058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11" y="0"/>
                </a:lnTo>
              </a:path>
            </a:pathLst>
          </a:custGeom>
          <a:ln w="10858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9051950" y="4808689"/>
            <a:ext cx="6350" cy="12700"/>
          </a:xfrm>
          <a:custGeom>
            <a:avLst/>
            <a:gdLst/>
            <a:ahLst/>
            <a:cxnLst/>
            <a:rect l="l" t="t" r="r" b="b"/>
            <a:pathLst>
              <a:path w="6350" h="12700">
                <a:moveTo>
                  <a:pt x="4902" y="0"/>
                </a:moveTo>
                <a:lnTo>
                  <a:pt x="1422" y="0"/>
                </a:lnTo>
                <a:lnTo>
                  <a:pt x="0" y="2832"/>
                </a:lnTo>
                <a:lnTo>
                  <a:pt x="0" y="9829"/>
                </a:lnTo>
                <a:lnTo>
                  <a:pt x="1422" y="12687"/>
                </a:lnTo>
                <a:lnTo>
                  <a:pt x="4902" y="12687"/>
                </a:lnTo>
                <a:lnTo>
                  <a:pt x="6311" y="9829"/>
                </a:lnTo>
                <a:lnTo>
                  <a:pt x="6311" y="2832"/>
                </a:lnTo>
                <a:lnTo>
                  <a:pt x="4902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9051950" y="482058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11" y="0"/>
                </a:lnTo>
              </a:path>
            </a:pathLst>
          </a:custGeom>
          <a:ln w="10858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9059430" y="4873764"/>
            <a:ext cx="6350" cy="12700"/>
          </a:xfrm>
          <a:custGeom>
            <a:avLst/>
            <a:gdLst/>
            <a:ahLst/>
            <a:cxnLst/>
            <a:rect l="l" t="t" r="r" b="b"/>
            <a:pathLst>
              <a:path w="6350" h="12700">
                <a:moveTo>
                  <a:pt x="4902" y="0"/>
                </a:moveTo>
                <a:lnTo>
                  <a:pt x="1396" y="0"/>
                </a:lnTo>
                <a:lnTo>
                  <a:pt x="0" y="2832"/>
                </a:lnTo>
                <a:lnTo>
                  <a:pt x="0" y="9829"/>
                </a:lnTo>
                <a:lnTo>
                  <a:pt x="1396" y="12674"/>
                </a:lnTo>
                <a:lnTo>
                  <a:pt x="4902" y="12674"/>
                </a:lnTo>
                <a:lnTo>
                  <a:pt x="6311" y="9829"/>
                </a:lnTo>
                <a:lnTo>
                  <a:pt x="6311" y="2832"/>
                </a:lnTo>
                <a:lnTo>
                  <a:pt x="4902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9059430" y="488565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11" y="0"/>
                </a:lnTo>
              </a:path>
            </a:pathLst>
          </a:custGeom>
          <a:ln w="10858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9051950" y="4873764"/>
            <a:ext cx="6350" cy="12700"/>
          </a:xfrm>
          <a:custGeom>
            <a:avLst/>
            <a:gdLst/>
            <a:ahLst/>
            <a:cxnLst/>
            <a:rect l="l" t="t" r="r" b="b"/>
            <a:pathLst>
              <a:path w="6350" h="12700">
                <a:moveTo>
                  <a:pt x="4902" y="0"/>
                </a:moveTo>
                <a:lnTo>
                  <a:pt x="1422" y="0"/>
                </a:lnTo>
                <a:lnTo>
                  <a:pt x="0" y="2832"/>
                </a:lnTo>
                <a:lnTo>
                  <a:pt x="0" y="9829"/>
                </a:lnTo>
                <a:lnTo>
                  <a:pt x="1422" y="12674"/>
                </a:lnTo>
                <a:lnTo>
                  <a:pt x="4902" y="12674"/>
                </a:lnTo>
                <a:lnTo>
                  <a:pt x="6311" y="9829"/>
                </a:lnTo>
                <a:lnTo>
                  <a:pt x="6311" y="2832"/>
                </a:lnTo>
                <a:lnTo>
                  <a:pt x="4902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9051950" y="488565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11" y="0"/>
                </a:lnTo>
              </a:path>
            </a:pathLst>
          </a:custGeom>
          <a:ln w="10858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9141682" y="4698479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382"/>
                </a:lnTo>
              </a:path>
            </a:pathLst>
          </a:custGeom>
          <a:ln w="43040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9042362" y="469221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40" y="0"/>
                </a:lnTo>
              </a:path>
            </a:pathLst>
          </a:custGeom>
          <a:ln w="3175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9124543" y="469313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40" y="0"/>
                </a:lnTo>
              </a:path>
            </a:pathLst>
          </a:custGeom>
          <a:ln w="3175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9038234" y="465875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4965" y="0"/>
                </a:moveTo>
                <a:lnTo>
                  <a:pt x="0" y="32245"/>
                </a:lnTo>
                <a:lnTo>
                  <a:pt x="9931" y="32245"/>
                </a:lnTo>
                <a:lnTo>
                  <a:pt x="4965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9071038" y="4658753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4965" y="0"/>
                </a:moveTo>
                <a:lnTo>
                  <a:pt x="0" y="32245"/>
                </a:lnTo>
                <a:lnTo>
                  <a:pt x="9931" y="32245"/>
                </a:lnTo>
                <a:lnTo>
                  <a:pt x="4965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9120466" y="465965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4965" y="0"/>
                </a:moveTo>
                <a:lnTo>
                  <a:pt x="0" y="32245"/>
                </a:lnTo>
                <a:lnTo>
                  <a:pt x="9931" y="32245"/>
                </a:lnTo>
                <a:lnTo>
                  <a:pt x="4965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9153270" y="4659655"/>
            <a:ext cx="10160" cy="32384"/>
          </a:xfrm>
          <a:custGeom>
            <a:avLst/>
            <a:gdLst/>
            <a:ahLst/>
            <a:cxnLst/>
            <a:rect l="l" t="t" r="r" b="b"/>
            <a:pathLst>
              <a:path w="10159" h="32385">
                <a:moveTo>
                  <a:pt x="4965" y="0"/>
                </a:moveTo>
                <a:lnTo>
                  <a:pt x="0" y="32245"/>
                </a:lnTo>
                <a:lnTo>
                  <a:pt x="9931" y="32245"/>
                </a:lnTo>
                <a:lnTo>
                  <a:pt x="4965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9050032" y="4763427"/>
            <a:ext cx="17780" cy="18415"/>
          </a:xfrm>
          <a:custGeom>
            <a:avLst/>
            <a:gdLst/>
            <a:ahLst/>
            <a:cxnLst/>
            <a:rect l="l" t="t" r="r" b="b"/>
            <a:pathLst>
              <a:path w="17779" h="18414">
                <a:moveTo>
                  <a:pt x="13804" y="0"/>
                </a:moveTo>
                <a:lnTo>
                  <a:pt x="3975" y="0"/>
                </a:lnTo>
                <a:lnTo>
                  <a:pt x="0" y="3987"/>
                </a:lnTo>
                <a:lnTo>
                  <a:pt x="0" y="13817"/>
                </a:lnTo>
                <a:lnTo>
                  <a:pt x="3975" y="17805"/>
                </a:lnTo>
                <a:lnTo>
                  <a:pt x="13804" y="17805"/>
                </a:lnTo>
                <a:lnTo>
                  <a:pt x="17792" y="13817"/>
                </a:lnTo>
                <a:lnTo>
                  <a:pt x="17792" y="3987"/>
                </a:lnTo>
                <a:lnTo>
                  <a:pt x="13804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9133370" y="4764328"/>
            <a:ext cx="17780" cy="18415"/>
          </a:xfrm>
          <a:custGeom>
            <a:avLst/>
            <a:gdLst/>
            <a:ahLst/>
            <a:cxnLst/>
            <a:rect l="l" t="t" r="r" b="b"/>
            <a:pathLst>
              <a:path w="17779" h="18414">
                <a:moveTo>
                  <a:pt x="13804" y="0"/>
                </a:moveTo>
                <a:lnTo>
                  <a:pt x="3975" y="0"/>
                </a:lnTo>
                <a:lnTo>
                  <a:pt x="0" y="3987"/>
                </a:lnTo>
                <a:lnTo>
                  <a:pt x="0" y="13817"/>
                </a:lnTo>
                <a:lnTo>
                  <a:pt x="3975" y="17805"/>
                </a:lnTo>
                <a:lnTo>
                  <a:pt x="13804" y="17805"/>
                </a:lnTo>
                <a:lnTo>
                  <a:pt x="17792" y="13817"/>
                </a:lnTo>
                <a:lnTo>
                  <a:pt x="17792" y="3987"/>
                </a:lnTo>
                <a:lnTo>
                  <a:pt x="13804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9142869" y="4809591"/>
            <a:ext cx="6350" cy="12700"/>
          </a:xfrm>
          <a:custGeom>
            <a:avLst/>
            <a:gdLst/>
            <a:ahLst/>
            <a:cxnLst/>
            <a:rect l="l" t="t" r="r" b="b"/>
            <a:pathLst>
              <a:path w="6350" h="12700">
                <a:moveTo>
                  <a:pt x="4902" y="0"/>
                </a:moveTo>
                <a:lnTo>
                  <a:pt x="1396" y="0"/>
                </a:lnTo>
                <a:lnTo>
                  <a:pt x="0" y="2832"/>
                </a:lnTo>
                <a:lnTo>
                  <a:pt x="0" y="9829"/>
                </a:lnTo>
                <a:lnTo>
                  <a:pt x="1396" y="12687"/>
                </a:lnTo>
                <a:lnTo>
                  <a:pt x="4902" y="12687"/>
                </a:lnTo>
                <a:lnTo>
                  <a:pt x="6311" y="9829"/>
                </a:lnTo>
                <a:lnTo>
                  <a:pt x="6311" y="2832"/>
                </a:lnTo>
                <a:lnTo>
                  <a:pt x="4902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9142869" y="482149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11" y="0"/>
                </a:lnTo>
              </a:path>
            </a:pathLst>
          </a:custGeom>
          <a:ln w="10858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9135389" y="4809591"/>
            <a:ext cx="6350" cy="12700"/>
          </a:xfrm>
          <a:custGeom>
            <a:avLst/>
            <a:gdLst/>
            <a:ahLst/>
            <a:cxnLst/>
            <a:rect l="l" t="t" r="r" b="b"/>
            <a:pathLst>
              <a:path w="6350" h="12700">
                <a:moveTo>
                  <a:pt x="4902" y="0"/>
                </a:moveTo>
                <a:lnTo>
                  <a:pt x="1422" y="0"/>
                </a:lnTo>
                <a:lnTo>
                  <a:pt x="0" y="2832"/>
                </a:lnTo>
                <a:lnTo>
                  <a:pt x="0" y="9829"/>
                </a:lnTo>
                <a:lnTo>
                  <a:pt x="1422" y="12687"/>
                </a:lnTo>
                <a:lnTo>
                  <a:pt x="4902" y="12687"/>
                </a:lnTo>
                <a:lnTo>
                  <a:pt x="6311" y="9829"/>
                </a:lnTo>
                <a:lnTo>
                  <a:pt x="6311" y="2832"/>
                </a:lnTo>
                <a:lnTo>
                  <a:pt x="4902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9135389" y="482149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11" y="0"/>
                </a:lnTo>
              </a:path>
            </a:pathLst>
          </a:custGeom>
          <a:ln w="10858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9142869" y="4874666"/>
            <a:ext cx="6350" cy="12700"/>
          </a:xfrm>
          <a:custGeom>
            <a:avLst/>
            <a:gdLst/>
            <a:ahLst/>
            <a:cxnLst/>
            <a:rect l="l" t="t" r="r" b="b"/>
            <a:pathLst>
              <a:path w="6350" h="12700">
                <a:moveTo>
                  <a:pt x="4902" y="0"/>
                </a:moveTo>
                <a:lnTo>
                  <a:pt x="1396" y="0"/>
                </a:lnTo>
                <a:lnTo>
                  <a:pt x="0" y="2832"/>
                </a:lnTo>
                <a:lnTo>
                  <a:pt x="0" y="9829"/>
                </a:lnTo>
                <a:lnTo>
                  <a:pt x="1396" y="12687"/>
                </a:lnTo>
                <a:lnTo>
                  <a:pt x="4902" y="12687"/>
                </a:lnTo>
                <a:lnTo>
                  <a:pt x="6311" y="9829"/>
                </a:lnTo>
                <a:lnTo>
                  <a:pt x="6311" y="2832"/>
                </a:lnTo>
                <a:lnTo>
                  <a:pt x="4902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9142869" y="488657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11" y="0"/>
                </a:lnTo>
              </a:path>
            </a:pathLst>
          </a:custGeom>
          <a:ln w="10858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9135389" y="4874666"/>
            <a:ext cx="6350" cy="12700"/>
          </a:xfrm>
          <a:custGeom>
            <a:avLst/>
            <a:gdLst/>
            <a:ahLst/>
            <a:cxnLst/>
            <a:rect l="l" t="t" r="r" b="b"/>
            <a:pathLst>
              <a:path w="6350" h="12700">
                <a:moveTo>
                  <a:pt x="4902" y="0"/>
                </a:moveTo>
                <a:lnTo>
                  <a:pt x="1422" y="0"/>
                </a:lnTo>
                <a:lnTo>
                  <a:pt x="0" y="2832"/>
                </a:lnTo>
                <a:lnTo>
                  <a:pt x="0" y="9829"/>
                </a:lnTo>
                <a:lnTo>
                  <a:pt x="1422" y="12687"/>
                </a:lnTo>
                <a:lnTo>
                  <a:pt x="4902" y="12687"/>
                </a:lnTo>
                <a:lnTo>
                  <a:pt x="6311" y="9829"/>
                </a:lnTo>
                <a:lnTo>
                  <a:pt x="6311" y="2832"/>
                </a:lnTo>
                <a:lnTo>
                  <a:pt x="4902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9135389" y="488657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11" y="0"/>
                </a:lnTo>
              </a:path>
            </a:pathLst>
          </a:custGeom>
          <a:ln w="10858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9034576" y="4791360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194" y="0"/>
                </a:lnTo>
              </a:path>
            </a:pathLst>
          </a:custGeom>
          <a:ln w="8191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9081007" y="4751959"/>
            <a:ext cx="39370" cy="32384"/>
          </a:xfrm>
          <a:custGeom>
            <a:avLst/>
            <a:gdLst/>
            <a:ahLst/>
            <a:cxnLst/>
            <a:rect l="l" t="t" r="r" b="b"/>
            <a:pathLst>
              <a:path w="39370" h="32385">
                <a:moveTo>
                  <a:pt x="19494" y="0"/>
                </a:moveTo>
                <a:lnTo>
                  <a:pt x="0" y="32245"/>
                </a:lnTo>
                <a:lnTo>
                  <a:pt x="39001" y="32245"/>
                </a:lnTo>
                <a:lnTo>
                  <a:pt x="19494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9081007" y="4784261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154" y="0"/>
                </a:lnTo>
              </a:path>
            </a:pathLst>
          </a:custGeom>
          <a:ln w="6007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9097276" y="477616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50" y="0"/>
                </a:lnTo>
              </a:path>
            </a:pathLst>
          </a:custGeom>
          <a:ln w="5029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9101277" y="4776165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50" y="0"/>
                </a:lnTo>
              </a:path>
            </a:pathLst>
          </a:custGeom>
          <a:ln w="5029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9099270" y="476987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650" y="0"/>
                </a:lnTo>
              </a:path>
            </a:pathLst>
          </a:custGeom>
          <a:ln w="5029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9058300" y="469099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695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9052229" y="469097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695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9064370" y="469100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695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9140494" y="4691919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695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9134411" y="469190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695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9146565" y="4691932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63" y="0"/>
                </a:lnTo>
              </a:path>
            </a:pathLst>
          </a:custGeom>
          <a:ln w="3695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9135389" y="4840884"/>
            <a:ext cx="13970" cy="19050"/>
          </a:xfrm>
          <a:custGeom>
            <a:avLst/>
            <a:gdLst/>
            <a:ahLst/>
            <a:cxnLst/>
            <a:rect l="l" t="t" r="r" b="b"/>
            <a:pathLst>
              <a:path w="13970" h="19050">
                <a:moveTo>
                  <a:pt x="6896" y="0"/>
                </a:moveTo>
                <a:lnTo>
                  <a:pt x="3429" y="1549"/>
                </a:lnTo>
                <a:lnTo>
                  <a:pt x="0" y="5308"/>
                </a:lnTo>
                <a:lnTo>
                  <a:pt x="0" y="14668"/>
                </a:lnTo>
                <a:lnTo>
                  <a:pt x="3086" y="18453"/>
                </a:lnTo>
                <a:lnTo>
                  <a:pt x="10706" y="18453"/>
                </a:lnTo>
                <a:lnTo>
                  <a:pt x="13792" y="14668"/>
                </a:lnTo>
                <a:lnTo>
                  <a:pt x="13792" y="5308"/>
                </a:lnTo>
                <a:lnTo>
                  <a:pt x="10566" y="1739"/>
                </a:lnTo>
                <a:lnTo>
                  <a:pt x="6896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9135389" y="4856079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92" y="0"/>
                </a:lnTo>
              </a:path>
            </a:pathLst>
          </a:custGeom>
          <a:ln w="10071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9051887" y="4734826"/>
            <a:ext cx="3175" cy="13335"/>
          </a:xfrm>
          <a:custGeom>
            <a:avLst/>
            <a:gdLst/>
            <a:ahLst/>
            <a:cxnLst/>
            <a:rect l="l" t="t" r="r" b="b"/>
            <a:pathLst>
              <a:path w="3175" h="13335">
                <a:moveTo>
                  <a:pt x="0" y="13119"/>
                </a:moveTo>
                <a:lnTo>
                  <a:pt x="2565" y="13119"/>
                </a:lnTo>
                <a:lnTo>
                  <a:pt x="2565" y="0"/>
                </a:lnTo>
                <a:lnTo>
                  <a:pt x="0" y="0"/>
                </a:lnTo>
                <a:lnTo>
                  <a:pt x="0" y="13119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9057640" y="4734826"/>
            <a:ext cx="3175" cy="13335"/>
          </a:xfrm>
          <a:custGeom>
            <a:avLst/>
            <a:gdLst/>
            <a:ahLst/>
            <a:cxnLst/>
            <a:rect l="l" t="t" r="r" b="b"/>
            <a:pathLst>
              <a:path w="3175" h="13335">
                <a:moveTo>
                  <a:pt x="0" y="13119"/>
                </a:moveTo>
                <a:lnTo>
                  <a:pt x="2565" y="13119"/>
                </a:lnTo>
                <a:lnTo>
                  <a:pt x="2565" y="0"/>
                </a:lnTo>
                <a:lnTo>
                  <a:pt x="0" y="0"/>
                </a:lnTo>
                <a:lnTo>
                  <a:pt x="0" y="13119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9063405" y="4734826"/>
            <a:ext cx="3175" cy="13335"/>
          </a:xfrm>
          <a:custGeom>
            <a:avLst/>
            <a:gdLst/>
            <a:ahLst/>
            <a:cxnLst/>
            <a:rect l="l" t="t" r="r" b="b"/>
            <a:pathLst>
              <a:path w="3175" h="13335">
                <a:moveTo>
                  <a:pt x="0" y="13119"/>
                </a:moveTo>
                <a:lnTo>
                  <a:pt x="2565" y="13119"/>
                </a:lnTo>
                <a:lnTo>
                  <a:pt x="2565" y="0"/>
                </a:lnTo>
                <a:lnTo>
                  <a:pt x="0" y="0"/>
                </a:lnTo>
                <a:lnTo>
                  <a:pt x="0" y="13119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9054909" y="472709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565" y="0"/>
                </a:lnTo>
              </a:path>
            </a:pathLst>
          </a:custGeom>
          <a:ln w="7886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9060357" y="472709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578" y="0"/>
                </a:lnTo>
              </a:path>
            </a:pathLst>
          </a:custGeom>
          <a:ln w="7886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9133611" y="4716221"/>
            <a:ext cx="17780" cy="23495"/>
          </a:xfrm>
          <a:custGeom>
            <a:avLst/>
            <a:gdLst/>
            <a:ahLst/>
            <a:cxnLst/>
            <a:rect l="l" t="t" r="r" b="b"/>
            <a:pathLst>
              <a:path w="17779" h="23495">
                <a:moveTo>
                  <a:pt x="8674" y="0"/>
                </a:moveTo>
                <a:lnTo>
                  <a:pt x="4305" y="1943"/>
                </a:lnTo>
                <a:lnTo>
                  <a:pt x="0" y="6692"/>
                </a:lnTo>
                <a:lnTo>
                  <a:pt x="0" y="18465"/>
                </a:lnTo>
                <a:lnTo>
                  <a:pt x="3886" y="23228"/>
                </a:lnTo>
                <a:lnTo>
                  <a:pt x="13474" y="23228"/>
                </a:lnTo>
                <a:lnTo>
                  <a:pt x="17360" y="18465"/>
                </a:lnTo>
                <a:lnTo>
                  <a:pt x="17360" y="6692"/>
                </a:lnTo>
                <a:lnTo>
                  <a:pt x="13296" y="2197"/>
                </a:lnTo>
                <a:lnTo>
                  <a:pt x="8674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9133611" y="4729022"/>
            <a:ext cx="17780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0" y="22720"/>
                </a:moveTo>
                <a:lnTo>
                  <a:pt x="17360" y="22720"/>
                </a:lnTo>
                <a:lnTo>
                  <a:pt x="17360" y="0"/>
                </a:lnTo>
                <a:lnTo>
                  <a:pt x="0" y="0"/>
                </a:lnTo>
                <a:lnTo>
                  <a:pt x="0" y="2272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9135326" y="4735728"/>
            <a:ext cx="3175" cy="13335"/>
          </a:xfrm>
          <a:custGeom>
            <a:avLst/>
            <a:gdLst/>
            <a:ahLst/>
            <a:cxnLst/>
            <a:rect l="l" t="t" r="r" b="b"/>
            <a:pathLst>
              <a:path w="3175" h="13335">
                <a:moveTo>
                  <a:pt x="0" y="13119"/>
                </a:moveTo>
                <a:lnTo>
                  <a:pt x="2565" y="13119"/>
                </a:lnTo>
                <a:lnTo>
                  <a:pt x="2565" y="0"/>
                </a:lnTo>
                <a:lnTo>
                  <a:pt x="0" y="0"/>
                </a:lnTo>
                <a:lnTo>
                  <a:pt x="0" y="13119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9141091" y="4735728"/>
            <a:ext cx="3175" cy="13335"/>
          </a:xfrm>
          <a:custGeom>
            <a:avLst/>
            <a:gdLst/>
            <a:ahLst/>
            <a:cxnLst/>
            <a:rect l="l" t="t" r="r" b="b"/>
            <a:pathLst>
              <a:path w="3175" h="13335">
                <a:moveTo>
                  <a:pt x="0" y="13119"/>
                </a:moveTo>
                <a:lnTo>
                  <a:pt x="2565" y="13119"/>
                </a:lnTo>
                <a:lnTo>
                  <a:pt x="2565" y="0"/>
                </a:lnTo>
                <a:lnTo>
                  <a:pt x="0" y="0"/>
                </a:lnTo>
                <a:lnTo>
                  <a:pt x="0" y="13119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9146844" y="4735728"/>
            <a:ext cx="3175" cy="13335"/>
          </a:xfrm>
          <a:custGeom>
            <a:avLst/>
            <a:gdLst/>
            <a:ahLst/>
            <a:cxnLst/>
            <a:rect l="l" t="t" r="r" b="b"/>
            <a:pathLst>
              <a:path w="3175" h="13335">
                <a:moveTo>
                  <a:pt x="0" y="13119"/>
                </a:moveTo>
                <a:lnTo>
                  <a:pt x="2565" y="13119"/>
                </a:lnTo>
                <a:lnTo>
                  <a:pt x="2565" y="0"/>
                </a:lnTo>
                <a:lnTo>
                  <a:pt x="0" y="0"/>
                </a:lnTo>
                <a:lnTo>
                  <a:pt x="0" y="13119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9138348" y="472800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565" y="0"/>
                </a:lnTo>
              </a:path>
            </a:pathLst>
          </a:custGeom>
          <a:ln w="7886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9143809" y="472800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565" y="0"/>
                </a:lnTo>
              </a:path>
            </a:pathLst>
          </a:custGeom>
          <a:ln w="7886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9166999" y="4760531"/>
            <a:ext cx="183515" cy="36195"/>
          </a:xfrm>
          <a:custGeom>
            <a:avLst/>
            <a:gdLst/>
            <a:ahLst/>
            <a:cxnLst/>
            <a:rect l="l" t="t" r="r" b="b"/>
            <a:pathLst>
              <a:path w="183515" h="36195">
                <a:moveTo>
                  <a:pt x="87668" y="0"/>
                </a:moveTo>
                <a:lnTo>
                  <a:pt x="44281" y="6661"/>
                </a:lnTo>
                <a:lnTo>
                  <a:pt x="6370" y="30113"/>
                </a:lnTo>
                <a:lnTo>
                  <a:pt x="0" y="36055"/>
                </a:lnTo>
                <a:lnTo>
                  <a:pt x="91465" y="30416"/>
                </a:lnTo>
                <a:lnTo>
                  <a:pt x="177467" y="30416"/>
                </a:lnTo>
                <a:lnTo>
                  <a:pt x="138637" y="6661"/>
                </a:lnTo>
                <a:lnTo>
                  <a:pt x="104977" y="279"/>
                </a:lnTo>
                <a:lnTo>
                  <a:pt x="91465" y="279"/>
                </a:lnTo>
                <a:lnTo>
                  <a:pt x="87668" y="0"/>
                </a:lnTo>
                <a:close/>
              </a:path>
              <a:path w="183515" h="36195">
                <a:moveTo>
                  <a:pt x="177467" y="30416"/>
                </a:moveTo>
                <a:lnTo>
                  <a:pt x="91465" y="30416"/>
                </a:lnTo>
                <a:lnTo>
                  <a:pt x="182918" y="36055"/>
                </a:lnTo>
                <a:lnTo>
                  <a:pt x="177467" y="30416"/>
                </a:lnTo>
                <a:close/>
              </a:path>
              <a:path w="183515" h="36195">
                <a:moveTo>
                  <a:pt x="95250" y="0"/>
                </a:moveTo>
                <a:lnTo>
                  <a:pt x="91465" y="279"/>
                </a:lnTo>
                <a:lnTo>
                  <a:pt x="104977" y="279"/>
                </a:lnTo>
                <a:lnTo>
                  <a:pt x="102095" y="76"/>
                </a:lnTo>
                <a:lnTo>
                  <a:pt x="95250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9254959" y="4753352"/>
            <a:ext cx="26034" cy="8255"/>
          </a:xfrm>
          <a:custGeom>
            <a:avLst/>
            <a:gdLst/>
            <a:ahLst/>
            <a:cxnLst/>
            <a:rect l="l" t="t" r="r" b="b"/>
            <a:pathLst>
              <a:path w="26034" h="8254">
                <a:moveTo>
                  <a:pt x="12871" y="0"/>
                </a:moveTo>
                <a:lnTo>
                  <a:pt x="4022" y="106"/>
                </a:lnTo>
                <a:lnTo>
                  <a:pt x="0" y="244"/>
                </a:lnTo>
                <a:lnTo>
                  <a:pt x="0" y="7915"/>
                </a:lnTo>
                <a:lnTo>
                  <a:pt x="25742" y="7915"/>
                </a:lnTo>
                <a:lnTo>
                  <a:pt x="25742" y="1717"/>
                </a:lnTo>
                <a:lnTo>
                  <a:pt x="21720" y="383"/>
                </a:lnTo>
                <a:lnTo>
                  <a:pt x="12871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9236214" y="4753352"/>
            <a:ext cx="26034" cy="8255"/>
          </a:xfrm>
          <a:custGeom>
            <a:avLst/>
            <a:gdLst/>
            <a:ahLst/>
            <a:cxnLst/>
            <a:rect l="l" t="t" r="r" b="b"/>
            <a:pathLst>
              <a:path w="26034" h="8254">
                <a:moveTo>
                  <a:pt x="12877" y="0"/>
                </a:moveTo>
                <a:lnTo>
                  <a:pt x="4024" y="383"/>
                </a:lnTo>
                <a:lnTo>
                  <a:pt x="0" y="1717"/>
                </a:lnTo>
                <a:lnTo>
                  <a:pt x="0" y="7915"/>
                </a:lnTo>
                <a:lnTo>
                  <a:pt x="25755" y="7915"/>
                </a:lnTo>
                <a:lnTo>
                  <a:pt x="25755" y="244"/>
                </a:lnTo>
                <a:lnTo>
                  <a:pt x="21731" y="106"/>
                </a:lnTo>
                <a:lnTo>
                  <a:pt x="12877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9254959" y="475250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57" y="0"/>
                </a:lnTo>
              </a:path>
            </a:pathLst>
          </a:custGeom>
          <a:ln w="317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9150908" y="480652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215" y="0"/>
                </a:lnTo>
              </a:path>
            </a:pathLst>
          </a:custGeom>
          <a:ln w="317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9365805" y="480652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203" y="0"/>
                </a:lnTo>
              </a:path>
            </a:pathLst>
          </a:custGeom>
          <a:ln w="317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9150908" y="4790694"/>
            <a:ext cx="215265" cy="15240"/>
          </a:xfrm>
          <a:custGeom>
            <a:avLst/>
            <a:gdLst/>
            <a:ahLst/>
            <a:cxnLst/>
            <a:rect l="l" t="t" r="r" b="b"/>
            <a:pathLst>
              <a:path w="215265" h="15239">
                <a:moveTo>
                  <a:pt x="107759" y="0"/>
                </a:moveTo>
                <a:lnTo>
                  <a:pt x="87505" y="344"/>
                </a:lnTo>
                <a:lnTo>
                  <a:pt x="50903" y="1765"/>
                </a:lnTo>
                <a:lnTo>
                  <a:pt x="15684" y="4986"/>
                </a:lnTo>
                <a:lnTo>
                  <a:pt x="0" y="10731"/>
                </a:lnTo>
                <a:lnTo>
                  <a:pt x="152" y="14655"/>
                </a:lnTo>
                <a:lnTo>
                  <a:pt x="107543" y="7785"/>
                </a:lnTo>
                <a:lnTo>
                  <a:pt x="207056" y="7785"/>
                </a:lnTo>
                <a:lnTo>
                  <a:pt x="199415" y="4986"/>
                </a:lnTo>
                <a:lnTo>
                  <a:pt x="164196" y="1765"/>
                </a:lnTo>
                <a:lnTo>
                  <a:pt x="127594" y="344"/>
                </a:lnTo>
                <a:lnTo>
                  <a:pt x="107759" y="0"/>
                </a:lnTo>
                <a:close/>
              </a:path>
              <a:path w="215265" h="15239">
                <a:moveTo>
                  <a:pt x="207056" y="7785"/>
                </a:moveTo>
                <a:lnTo>
                  <a:pt x="107543" y="7785"/>
                </a:lnTo>
                <a:lnTo>
                  <a:pt x="214947" y="14655"/>
                </a:lnTo>
                <a:lnTo>
                  <a:pt x="215099" y="10731"/>
                </a:lnTo>
                <a:lnTo>
                  <a:pt x="207056" y="7785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9190570" y="4760531"/>
            <a:ext cx="135890" cy="17780"/>
          </a:xfrm>
          <a:custGeom>
            <a:avLst/>
            <a:gdLst/>
            <a:ahLst/>
            <a:cxnLst/>
            <a:rect l="l" t="t" r="r" b="b"/>
            <a:pathLst>
              <a:path w="135890" h="17779">
                <a:moveTo>
                  <a:pt x="64096" y="0"/>
                </a:moveTo>
                <a:lnTo>
                  <a:pt x="20716" y="6672"/>
                </a:lnTo>
                <a:lnTo>
                  <a:pt x="0" y="17284"/>
                </a:lnTo>
                <a:lnTo>
                  <a:pt x="9990" y="15534"/>
                </a:lnTo>
                <a:lnTo>
                  <a:pt x="25052" y="13485"/>
                </a:lnTo>
                <a:lnTo>
                  <a:pt x="44221" y="11767"/>
                </a:lnTo>
                <a:lnTo>
                  <a:pt x="66535" y="11010"/>
                </a:lnTo>
                <a:lnTo>
                  <a:pt x="124623" y="11010"/>
                </a:lnTo>
                <a:lnTo>
                  <a:pt x="115071" y="6672"/>
                </a:lnTo>
                <a:lnTo>
                  <a:pt x="103130" y="2913"/>
                </a:lnTo>
                <a:lnTo>
                  <a:pt x="90411" y="927"/>
                </a:lnTo>
                <a:lnTo>
                  <a:pt x="81415" y="292"/>
                </a:lnTo>
                <a:lnTo>
                  <a:pt x="67894" y="292"/>
                </a:lnTo>
                <a:lnTo>
                  <a:pt x="64096" y="0"/>
                </a:lnTo>
                <a:close/>
              </a:path>
              <a:path w="135890" h="17779">
                <a:moveTo>
                  <a:pt x="124623" y="11010"/>
                </a:moveTo>
                <a:lnTo>
                  <a:pt x="69253" y="11010"/>
                </a:lnTo>
                <a:lnTo>
                  <a:pt x="91566" y="11767"/>
                </a:lnTo>
                <a:lnTo>
                  <a:pt x="110736" y="13485"/>
                </a:lnTo>
                <a:lnTo>
                  <a:pt x="125797" y="15534"/>
                </a:lnTo>
                <a:lnTo>
                  <a:pt x="135788" y="17284"/>
                </a:lnTo>
                <a:lnTo>
                  <a:pt x="126026" y="11648"/>
                </a:lnTo>
                <a:lnTo>
                  <a:pt x="124623" y="11010"/>
                </a:lnTo>
                <a:close/>
              </a:path>
              <a:path w="135890" h="17779">
                <a:moveTo>
                  <a:pt x="71691" y="0"/>
                </a:moveTo>
                <a:lnTo>
                  <a:pt x="67894" y="292"/>
                </a:lnTo>
                <a:lnTo>
                  <a:pt x="81415" y="292"/>
                </a:lnTo>
                <a:lnTo>
                  <a:pt x="78536" y="88"/>
                </a:lnTo>
                <a:lnTo>
                  <a:pt x="71691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9150908" y="4798386"/>
            <a:ext cx="215265" cy="24765"/>
          </a:xfrm>
          <a:custGeom>
            <a:avLst/>
            <a:gdLst/>
            <a:ahLst/>
            <a:cxnLst/>
            <a:rect l="l" t="t" r="r" b="b"/>
            <a:pathLst>
              <a:path w="215265" h="24764">
                <a:moveTo>
                  <a:pt x="126256" y="0"/>
                </a:moveTo>
                <a:lnTo>
                  <a:pt x="88855" y="0"/>
                </a:lnTo>
                <a:lnTo>
                  <a:pt x="52487" y="487"/>
                </a:lnTo>
                <a:lnTo>
                  <a:pt x="16764" y="2492"/>
                </a:lnTo>
                <a:lnTo>
                  <a:pt x="0" y="6963"/>
                </a:lnTo>
                <a:lnTo>
                  <a:pt x="0" y="24667"/>
                </a:lnTo>
                <a:lnTo>
                  <a:pt x="107556" y="19942"/>
                </a:lnTo>
                <a:lnTo>
                  <a:pt x="215099" y="19942"/>
                </a:lnTo>
                <a:lnTo>
                  <a:pt x="215099" y="6963"/>
                </a:lnTo>
                <a:lnTo>
                  <a:pt x="198342" y="2492"/>
                </a:lnTo>
                <a:lnTo>
                  <a:pt x="162623" y="487"/>
                </a:lnTo>
                <a:lnTo>
                  <a:pt x="126256" y="0"/>
                </a:lnTo>
                <a:close/>
              </a:path>
              <a:path w="215265" h="24764">
                <a:moveTo>
                  <a:pt x="215099" y="19942"/>
                </a:moveTo>
                <a:lnTo>
                  <a:pt x="107556" y="19942"/>
                </a:lnTo>
                <a:lnTo>
                  <a:pt x="215099" y="24667"/>
                </a:lnTo>
                <a:lnTo>
                  <a:pt x="215099" y="19942"/>
                </a:lnTo>
                <a:close/>
              </a:path>
            </a:pathLst>
          </a:custGeom>
          <a:solidFill>
            <a:srgbClr val="EF4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9128747" y="4908169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933" y="0"/>
                </a:lnTo>
              </a:path>
            </a:pathLst>
          </a:custGeom>
          <a:ln w="8229">
            <a:solidFill>
              <a:srgbClr val="2CA7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9128734" y="4817116"/>
            <a:ext cx="130175" cy="25400"/>
          </a:xfrm>
          <a:custGeom>
            <a:avLst/>
            <a:gdLst/>
            <a:ahLst/>
            <a:cxnLst/>
            <a:rect l="l" t="t" r="r" b="b"/>
            <a:pathLst>
              <a:path w="130175" h="25400">
                <a:moveTo>
                  <a:pt x="109619" y="0"/>
                </a:moveTo>
                <a:lnTo>
                  <a:pt x="64933" y="736"/>
                </a:lnTo>
                <a:lnTo>
                  <a:pt x="20264" y="3559"/>
                </a:lnTo>
                <a:lnTo>
                  <a:pt x="0" y="9772"/>
                </a:lnTo>
                <a:lnTo>
                  <a:pt x="0" y="24911"/>
                </a:lnTo>
                <a:lnTo>
                  <a:pt x="129933" y="24911"/>
                </a:lnTo>
                <a:lnTo>
                  <a:pt x="129933" y="44"/>
                </a:lnTo>
                <a:lnTo>
                  <a:pt x="109619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9258248" y="4817116"/>
            <a:ext cx="130175" cy="25400"/>
          </a:xfrm>
          <a:custGeom>
            <a:avLst/>
            <a:gdLst/>
            <a:ahLst/>
            <a:cxnLst/>
            <a:rect l="l" t="t" r="r" b="b"/>
            <a:pathLst>
              <a:path w="130175" h="25400">
                <a:moveTo>
                  <a:pt x="20314" y="0"/>
                </a:moveTo>
                <a:lnTo>
                  <a:pt x="0" y="44"/>
                </a:lnTo>
                <a:lnTo>
                  <a:pt x="0" y="24911"/>
                </a:lnTo>
                <a:lnTo>
                  <a:pt x="129933" y="24911"/>
                </a:lnTo>
                <a:lnTo>
                  <a:pt x="129933" y="9772"/>
                </a:lnTo>
                <a:lnTo>
                  <a:pt x="109669" y="3559"/>
                </a:lnTo>
                <a:lnTo>
                  <a:pt x="65000" y="736"/>
                </a:lnTo>
                <a:lnTo>
                  <a:pt x="20314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9128658" y="4832325"/>
            <a:ext cx="259715" cy="85090"/>
          </a:xfrm>
          <a:custGeom>
            <a:avLst/>
            <a:gdLst/>
            <a:ahLst/>
            <a:cxnLst/>
            <a:rect l="l" t="t" r="r" b="b"/>
            <a:pathLst>
              <a:path w="259715" h="85089">
                <a:moveTo>
                  <a:pt x="107199" y="0"/>
                </a:moveTo>
                <a:lnTo>
                  <a:pt x="62836" y="643"/>
                </a:lnTo>
                <a:lnTo>
                  <a:pt x="19507" y="3349"/>
                </a:lnTo>
                <a:lnTo>
                  <a:pt x="0" y="9422"/>
                </a:lnTo>
                <a:lnTo>
                  <a:pt x="0" y="84797"/>
                </a:lnTo>
                <a:lnTo>
                  <a:pt x="259626" y="84797"/>
                </a:lnTo>
                <a:lnTo>
                  <a:pt x="259626" y="9422"/>
                </a:lnTo>
                <a:lnTo>
                  <a:pt x="240116" y="3349"/>
                </a:lnTo>
                <a:lnTo>
                  <a:pt x="196783" y="643"/>
                </a:lnTo>
                <a:lnTo>
                  <a:pt x="160239" y="113"/>
                </a:lnTo>
                <a:lnTo>
                  <a:pt x="129806" y="113"/>
                </a:lnTo>
                <a:lnTo>
                  <a:pt x="107199" y="0"/>
                </a:lnTo>
                <a:close/>
              </a:path>
              <a:path w="259715" h="85089">
                <a:moveTo>
                  <a:pt x="152416" y="0"/>
                </a:moveTo>
                <a:lnTo>
                  <a:pt x="129806" y="113"/>
                </a:lnTo>
                <a:lnTo>
                  <a:pt x="160239" y="113"/>
                </a:lnTo>
                <a:lnTo>
                  <a:pt x="152416" y="0"/>
                </a:lnTo>
                <a:close/>
              </a:path>
            </a:pathLst>
          </a:custGeom>
          <a:solidFill>
            <a:srgbClr val="EF4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9280042" y="490940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242" y="0"/>
                </a:lnTo>
              </a:path>
            </a:pathLst>
          </a:custGeom>
          <a:ln w="10731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9128594" y="4909349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242" y="0"/>
                </a:lnTo>
              </a:path>
            </a:pathLst>
          </a:custGeom>
          <a:ln w="10160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9128747" y="4849367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816" y="0"/>
                </a:lnTo>
              </a:path>
            </a:pathLst>
          </a:custGeom>
          <a:ln w="3276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9276829" y="4849367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366" y="0"/>
                </a:lnTo>
              </a:path>
            </a:pathLst>
          </a:custGeom>
          <a:ln w="3276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9138539" y="4881448"/>
            <a:ext cx="12700" cy="20955"/>
          </a:xfrm>
          <a:custGeom>
            <a:avLst/>
            <a:gdLst/>
            <a:ahLst/>
            <a:cxnLst/>
            <a:rect l="l" t="t" r="r" b="b"/>
            <a:pathLst>
              <a:path w="12700" h="20954">
                <a:moveTo>
                  <a:pt x="0" y="20904"/>
                </a:moveTo>
                <a:lnTo>
                  <a:pt x="12534" y="20904"/>
                </a:lnTo>
                <a:lnTo>
                  <a:pt x="12534" y="0"/>
                </a:lnTo>
                <a:lnTo>
                  <a:pt x="0" y="0"/>
                </a:lnTo>
                <a:lnTo>
                  <a:pt x="0" y="20904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9140507" y="4883403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92"/>
                </a:moveTo>
                <a:lnTo>
                  <a:pt x="8585" y="16992"/>
                </a:lnTo>
                <a:lnTo>
                  <a:pt x="8585" y="0"/>
                </a:lnTo>
                <a:lnTo>
                  <a:pt x="0" y="0"/>
                </a:lnTo>
                <a:lnTo>
                  <a:pt x="0" y="16992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9158440" y="4881448"/>
            <a:ext cx="12700" cy="20955"/>
          </a:xfrm>
          <a:custGeom>
            <a:avLst/>
            <a:gdLst/>
            <a:ahLst/>
            <a:cxnLst/>
            <a:rect l="l" t="t" r="r" b="b"/>
            <a:pathLst>
              <a:path w="12700" h="20954">
                <a:moveTo>
                  <a:pt x="0" y="20904"/>
                </a:moveTo>
                <a:lnTo>
                  <a:pt x="12534" y="20904"/>
                </a:lnTo>
                <a:lnTo>
                  <a:pt x="12534" y="0"/>
                </a:lnTo>
                <a:lnTo>
                  <a:pt x="0" y="0"/>
                </a:lnTo>
                <a:lnTo>
                  <a:pt x="0" y="20904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9160408" y="4883403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92"/>
                </a:moveTo>
                <a:lnTo>
                  <a:pt x="8585" y="16992"/>
                </a:lnTo>
                <a:lnTo>
                  <a:pt x="8585" y="0"/>
                </a:lnTo>
                <a:lnTo>
                  <a:pt x="0" y="0"/>
                </a:lnTo>
                <a:lnTo>
                  <a:pt x="0" y="16992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9178353" y="4881448"/>
            <a:ext cx="12700" cy="20955"/>
          </a:xfrm>
          <a:custGeom>
            <a:avLst/>
            <a:gdLst/>
            <a:ahLst/>
            <a:cxnLst/>
            <a:rect l="l" t="t" r="r" b="b"/>
            <a:pathLst>
              <a:path w="12700" h="20954">
                <a:moveTo>
                  <a:pt x="0" y="20904"/>
                </a:moveTo>
                <a:lnTo>
                  <a:pt x="12522" y="20904"/>
                </a:lnTo>
                <a:lnTo>
                  <a:pt x="12522" y="0"/>
                </a:lnTo>
                <a:lnTo>
                  <a:pt x="0" y="0"/>
                </a:lnTo>
                <a:lnTo>
                  <a:pt x="0" y="20904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9180309" y="4883403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92"/>
                </a:moveTo>
                <a:lnTo>
                  <a:pt x="8585" y="16992"/>
                </a:lnTo>
                <a:lnTo>
                  <a:pt x="8585" y="0"/>
                </a:lnTo>
                <a:lnTo>
                  <a:pt x="0" y="0"/>
                </a:lnTo>
                <a:lnTo>
                  <a:pt x="0" y="16992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9198241" y="4881448"/>
            <a:ext cx="12700" cy="20955"/>
          </a:xfrm>
          <a:custGeom>
            <a:avLst/>
            <a:gdLst/>
            <a:ahLst/>
            <a:cxnLst/>
            <a:rect l="l" t="t" r="r" b="b"/>
            <a:pathLst>
              <a:path w="12700" h="20954">
                <a:moveTo>
                  <a:pt x="0" y="20904"/>
                </a:moveTo>
                <a:lnTo>
                  <a:pt x="12534" y="20904"/>
                </a:lnTo>
                <a:lnTo>
                  <a:pt x="12534" y="0"/>
                </a:lnTo>
                <a:lnTo>
                  <a:pt x="0" y="0"/>
                </a:lnTo>
                <a:lnTo>
                  <a:pt x="0" y="20904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9200222" y="4883403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92"/>
                </a:moveTo>
                <a:lnTo>
                  <a:pt x="8585" y="16992"/>
                </a:lnTo>
                <a:lnTo>
                  <a:pt x="8585" y="0"/>
                </a:lnTo>
                <a:lnTo>
                  <a:pt x="0" y="0"/>
                </a:lnTo>
                <a:lnTo>
                  <a:pt x="0" y="16992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9138602" y="4859566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0" y="16611"/>
                </a:moveTo>
                <a:lnTo>
                  <a:pt x="12407" y="16611"/>
                </a:lnTo>
                <a:lnTo>
                  <a:pt x="12407" y="0"/>
                </a:lnTo>
                <a:lnTo>
                  <a:pt x="0" y="0"/>
                </a:lnTo>
                <a:lnTo>
                  <a:pt x="0" y="16611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9138628" y="485297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75" y="0"/>
                </a:moveTo>
                <a:lnTo>
                  <a:pt x="2755" y="0"/>
                </a:lnTo>
                <a:lnTo>
                  <a:pt x="0" y="2755"/>
                </a:lnTo>
                <a:lnTo>
                  <a:pt x="0" y="9575"/>
                </a:lnTo>
                <a:lnTo>
                  <a:pt x="2755" y="12344"/>
                </a:lnTo>
                <a:lnTo>
                  <a:pt x="9575" y="12344"/>
                </a:lnTo>
                <a:lnTo>
                  <a:pt x="12344" y="9575"/>
                </a:lnTo>
                <a:lnTo>
                  <a:pt x="12344" y="2755"/>
                </a:lnTo>
                <a:lnTo>
                  <a:pt x="9575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9140507" y="4859629"/>
            <a:ext cx="8890" cy="14604"/>
          </a:xfrm>
          <a:custGeom>
            <a:avLst/>
            <a:gdLst/>
            <a:ahLst/>
            <a:cxnLst/>
            <a:rect l="l" t="t" r="r" b="b"/>
            <a:pathLst>
              <a:path w="8890" h="14604">
                <a:moveTo>
                  <a:pt x="0" y="14490"/>
                </a:moveTo>
                <a:lnTo>
                  <a:pt x="8585" y="14490"/>
                </a:lnTo>
                <a:lnTo>
                  <a:pt x="8585" y="0"/>
                </a:lnTo>
                <a:lnTo>
                  <a:pt x="0" y="0"/>
                </a:lnTo>
                <a:lnTo>
                  <a:pt x="0" y="1449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9140532" y="48550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16" y="0"/>
                </a:moveTo>
                <a:lnTo>
                  <a:pt x="1905" y="0"/>
                </a:lnTo>
                <a:lnTo>
                  <a:pt x="0" y="1905"/>
                </a:lnTo>
                <a:lnTo>
                  <a:pt x="0" y="6629"/>
                </a:lnTo>
                <a:lnTo>
                  <a:pt x="1905" y="8534"/>
                </a:lnTo>
                <a:lnTo>
                  <a:pt x="6616" y="8534"/>
                </a:lnTo>
                <a:lnTo>
                  <a:pt x="8534" y="6629"/>
                </a:lnTo>
                <a:lnTo>
                  <a:pt x="8534" y="1905"/>
                </a:lnTo>
                <a:lnTo>
                  <a:pt x="6616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9158503" y="4859566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0" y="16611"/>
                </a:moveTo>
                <a:lnTo>
                  <a:pt x="12407" y="16611"/>
                </a:lnTo>
                <a:lnTo>
                  <a:pt x="12407" y="0"/>
                </a:lnTo>
                <a:lnTo>
                  <a:pt x="0" y="0"/>
                </a:lnTo>
                <a:lnTo>
                  <a:pt x="0" y="16611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9158541" y="485297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75" y="0"/>
                </a:moveTo>
                <a:lnTo>
                  <a:pt x="2755" y="0"/>
                </a:lnTo>
                <a:lnTo>
                  <a:pt x="0" y="2755"/>
                </a:lnTo>
                <a:lnTo>
                  <a:pt x="0" y="9575"/>
                </a:lnTo>
                <a:lnTo>
                  <a:pt x="2755" y="12344"/>
                </a:lnTo>
                <a:lnTo>
                  <a:pt x="9575" y="12344"/>
                </a:lnTo>
                <a:lnTo>
                  <a:pt x="12344" y="9575"/>
                </a:lnTo>
                <a:lnTo>
                  <a:pt x="12344" y="2755"/>
                </a:lnTo>
                <a:lnTo>
                  <a:pt x="9575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9160408" y="4859629"/>
            <a:ext cx="8890" cy="14604"/>
          </a:xfrm>
          <a:custGeom>
            <a:avLst/>
            <a:gdLst/>
            <a:ahLst/>
            <a:cxnLst/>
            <a:rect l="l" t="t" r="r" b="b"/>
            <a:pathLst>
              <a:path w="8890" h="14604">
                <a:moveTo>
                  <a:pt x="0" y="14490"/>
                </a:moveTo>
                <a:lnTo>
                  <a:pt x="8585" y="14490"/>
                </a:lnTo>
                <a:lnTo>
                  <a:pt x="8585" y="0"/>
                </a:lnTo>
                <a:lnTo>
                  <a:pt x="0" y="0"/>
                </a:lnTo>
                <a:lnTo>
                  <a:pt x="0" y="1449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9160446" y="48550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29" y="0"/>
                </a:moveTo>
                <a:lnTo>
                  <a:pt x="1905" y="0"/>
                </a:lnTo>
                <a:lnTo>
                  <a:pt x="0" y="1905"/>
                </a:lnTo>
                <a:lnTo>
                  <a:pt x="0" y="6629"/>
                </a:lnTo>
                <a:lnTo>
                  <a:pt x="1905" y="8534"/>
                </a:lnTo>
                <a:lnTo>
                  <a:pt x="6629" y="8534"/>
                </a:lnTo>
                <a:lnTo>
                  <a:pt x="8534" y="6629"/>
                </a:lnTo>
                <a:lnTo>
                  <a:pt x="8534" y="1905"/>
                </a:lnTo>
                <a:lnTo>
                  <a:pt x="6629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9178404" y="4859566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0" y="16611"/>
                </a:moveTo>
                <a:lnTo>
                  <a:pt x="12407" y="16611"/>
                </a:lnTo>
                <a:lnTo>
                  <a:pt x="12407" y="0"/>
                </a:lnTo>
                <a:lnTo>
                  <a:pt x="0" y="0"/>
                </a:lnTo>
                <a:lnTo>
                  <a:pt x="0" y="16611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9178442" y="485297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75" y="0"/>
                </a:moveTo>
                <a:lnTo>
                  <a:pt x="2755" y="0"/>
                </a:lnTo>
                <a:lnTo>
                  <a:pt x="0" y="2755"/>
                </a:lnTo>
                <a:lnTo>
                  <a:pt x="0" y="9575"/>
                </a:lnTo>
                <a:lnTo>
                  <a:pt x="2755" y="12344"/>
                </a:lnTo>
                <a:lnTo>
                  <a:pt x="9575" y="12344"/>
                </a:lnTo>
                <a:lnTo>
                  <a:pt x="12344" y="9575"/>
                </a:lnTo>
                <a:lnTo>
                  <a:pt x="12344" y="2755"/>
                </a:lnTo>
                <a:lnTo>
                  <a:pt x="9575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9180309" y="4859629"/>
            <a:ext cx="8890" cy="14604"/>
          </a:xfrm>
          <a:custGeom>
            <a:avLst/>
            <a:gdLst/>
            <a:ahLst/>
            <a:cxnLst/>
            <a:rect l="l" t="t" r="r" b="b"/>
            <a:pathLst>
              <a:path w="8890" h="14604">
                <a:moveTo>
                  <a:pt x="0" y="14490"/>
                </a:moveTo>
                <a:lnTo>
                  <a:pt x="8585" y="14490"/>
                </a:lnTo>
                <a:lnTo>
                  <a:pt x="8585" y="0"/>
                </a:lnTo>
                <a:lnTo>
                  <a:pt x="0" y="0"/>
                </a:lnTo>
                <a:lnTo>
                  <a:pt x="0" y="1449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9180347" y="48550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16" y="0"/>
                </a:moveTo>
                <a:lnTo>
                  <a:pt x="1905" y="0"/>
                </a:lnTo>
                <a:lnTo>
                  <a:pt x="0" y="1905"/>
                </a:lnTo>
                <a:lnTo>
                  <a:pt x="0" y="6629"/>
                </a:lnTo>
                <a:lnTo>
                  <a:pt x="1905" y="8534"/>
                </a:lnTo>
                <a:lnTo>
                  <a:pt x="6616" y="8534"/>
                </a:lnTo>
                <a:lnTo>
                  <a:pt x="8534" y="6629"/>
                </a:lnTo>
                <a:lnTo>
                  <a:pt x="8534" y="1905"/>
                </a:lnTo>
                <a:lnTo>
                  <a:pt x="6616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9198305" y="4859566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0" y="16611"/>
                </a:moveTo>
                <a:lnTo>
                  <a:pt x="12407" y="16611"/>
                </a:lnTo>
                <a:lnTo>
                  <a:pt x="12407" y="0"/>
                </a:lnTo>
                <a:lnTo>
                  <a:pt x="0" y="0"/>
                </a:lnTo>
                <a:lnTo>
                  <a:pt x="0" y="16611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9198343" y="4852974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75" y="0"/>
                </a:moveTo>
                <a:lnTo>
                  <a:pt x="2755" y="0"/>
                </a:lnTo>
                <a:lnTo>
                  <a:pt x="0" y="2755"/>
                </a:lnTo>
                <a:lnTo>
                  <a:pt x="0" y="9575"/>
                </a:lnTo>
                <a:lnTo>
                  <a:pt x="2755" y="12344"/>
                </a:lnTo>
                <a:lnTo>
                  <a:pt x="9575" y="12344"/>
                </a:lnTo>
                <a:lnTo>
                  <a:pt x="12344" y="9575"/>
                </a:lnTo>
                <a:lnTo>
                  <a:pt x="12344" y="2755"/>
                </a:lnTo>
                <a:lnTo>
                  <a:pt x="9575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9200222" y="4859629"/>
            <a:ext cx="8890" cy="14604"/>
          </a:xfrm>
          <a:custGeom>
            <a:avLst/>
            <a:gdLst/>
            <a:ahLst/>
            <a:cxnLst/>
            <a:rect l="l" t="t" r="r" b="b"/>
            <a:pathLst>
              <a:path w="8890" h="14604">
                <a:moveTo>
                  <a:pt x="0" y="14490"/>
                </a:moveTo>
                <a:lnTo>
                  <a:pt x="8585" y="14490"/>
                </a:lnTo>
                <a:lnTo>
                  <a:pt x="8585" y="0"/>
                </a:lnTo>
                <a:lnTo>
                  <a:pt x="0" y="0"/>
                </a:lnTo>
                <a:lnTo>
                  <a:pt x="0" y="1449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9200248" y="4855070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29" y="0"/>
                </a:moveTo>
                <a:lnTo>
                  <a:pt x="1905" y="0"/>
                </a:lnTo>
                <a:lnTo>
                  <a:pt x="0" y="1905"/>
                </a:lnTo>
                <a:lnTo>
                  <a:pt x="0" y="6629"/>
                </a:lnTo>
                <a:lnTo>
                  <a:pt x="1905" y="8534"/>
                </a:lnTo>
                <a:lnTo>
                  <a:pt x="6629" y="8534"/>
                </a:lnTo>
                <a:lnTo>
                  <a:pt x="8534" y="6629"/>
                </a:lnTo>
                <a:lnTo>
                  <a:pt x="8534" y="1905"/>
                </a:lnTo>
                <a:lnTo>
                  <a:pt x="6629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9306141" y="4881714"/>
            <a:ext cx="12700" cy="20955"/>
          </a:xfrm>
          <a:custGeom>
            <a:avLst/>
            <a:gdLst/>
            <a:ahLst/>
            <a:cxnLst/>
            <a:rect l="l" t="t" r="r" b="b"/>
            <a:pathLst>
              <a:path w="12700" h="20954">
                <a:moveTo>
                  <a:pt x="0" y="20904"/>
                </a:moveTo>
                <a:lnTo>
                  <a:pt x="12534" y="20904"/>
                </a:lnTo>
                <a:lnTo>
                  <a:pt x="12534" y="0"/>
                </a:lnTo>
                <a:lnTo>
                  <a:pt x="0" y="0"/>
                </a:lnTo>
                <a:lnTo>
                  <a:pt x="0" y="20904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9308121" y="4883670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92"/>
                </a:moveTo>
                <a:lnTo>
                  <a:pt x="8585" y="16992"/>
                </a:lnTo>
                <a:lnTo>
                  <a:pt x="8585" y="0"/>
                </a:lnTo>
                <a:lnTo>
                  <a:pt x="0" y="0"/>
                </a:lnTo>
                <a:lnTo>
                  <a:pt x="0" y="16992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9326041" y="4881714"/>
            <a:ext cx="12700" cy="20955"/>
          </a:xfrm>
          <a:custGeom>
            <a:avLst/>
            <a:gdLst/>
            <a:ahLst/>
            <a:cxnLst/>
            <a:rect l="l" t="t" r="r" b="b"/>
            <a:pathLst>
              <a:path w="12700" h="20954">
                <a:moveTo>
                  <a:pt x="0" y="20904"/>
                </a:moveTo>
                <a:lnTo>
                  <a:pt x="12534" y="20904"/>
                </a:lnTo>
                <a:lnTo>
                  <a:pt x="12534" y="0"/>
                </a:lnTo>
                <a:lnTo>
                  <a:pt x="0" y="0"/>
                </a:lnTo>
                <a:lnTo>
                  <a:pt x="0" y="20904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9328022" y="4883670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92"/>
                </a:moveTo>
                <a:lnTo>
                  <a:pt x="8585" y="16992"/>
                </a:lnTo>
                <a:lnTo>
                  <a:pt x="8585" y="0"/>
                </a:lnTo>
                <a:lnTo>
                  <a:pt x="0" y="0"/>
                </a:lnTo>
                <a:lnTo>
                  <a:pt x="0" y="16992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9345955" y="4881714"/>
            <a:ext cx="12700" cy="20955"/>
          </a:xfrm>
          <a:custGeom>
            <a:avLst/>
            <a:gdLst/>
            <a:ahLst/>
            <a:cxnLst/>
            <a:rect l="l" t="t" r="r" b="b"/>
            <a:pathLst>
              <a:path w="12700" h="20954">
                <a:moveTo>
                  <a:pt x="0" y="20904"/>
                </a:moveTo>
                <a:lnTo>
                  <a:pt x="12522" y="20904"/>
                </a:lnTo>
                <a:lnTo>
                  <a:pt x="12522" y="0"/>
                </a:lnTo>
                <a:lnTo>
                  <a:pt x="0" y="0"/>
                </a:lnTo>
                <a:lnTo>
                  <a:pt x="0" y="20904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9347923" y="4883670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92"/>
                </a:moveTo>
                <a:lnTo>
                  <a:pt x="8585" y="16992"/>
                </a:lnTo>
                <a:lnTo>
                  <a:pt x="8585" y="0"/>
                </a:lnTo>
                <a:lnTo>
                  <a:pt x="0" y="0"/>
                </a:lnTo>
                <a:lnTo>
                  <a:pt x="0" y="16992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9365856" y="4881714"/>
            <a:ext cx="12700" cy="20955"/>
          </a:xfrm>
          <a:custGeom>
            <a:avLst/>
            <a:gdLst/>
            <a:ahLst/>
            <a:cxnLst/>
            <a:rect l="l" t="t" r="r" b="b"/>
            <a:pathLst>
              <a:path w="12700" h="20954">
                <a:moveTo>
                  <a:pt x="0" y="20904"/>
                </a:moveTo>
                <a:lnTo>
                  <a:pt x="12534" y="20904"/>
                </a:lnTo>
                <a:lnTo>
                  <a:pt x="12534" y="0"/>
                </a:lnTo>
                <a:lnTo>
                  <a:pt x="0" y="0"/>
                </a:lnTo>
                <a:lnTo>
                  <a:pt x="0" y="20904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9367825" y="4883670"/>
            <a:ext cx="8890" cy="17145"/>
          </a:xfrm>
          <a:custGeom>
            <a:avLst/>
            <a:gdLst/>
            <a:ahLst/>
            <a:cxnLst/>
            <a:rect l="l" t="t" r="r" b="b"/>
            <a:pathLst>
              <a:path w="8890" h="17145">
                <a:moveTo>
                  <a:pt x="0" y="16992"/>
                </a:moveTo>
                <a:lnTo>
                  <a:pt x="8585" y="16992"/>
                </a:lnTo>
                <a:lnTo>
                  <a:pt x="8585" y="0"/>
                </a:lnTo>
                <a:lnTo>
                  <a:pt x="0" y="0"/>
                </a:lnTo>
                <a:lnTo>
                  <a:pt x="0" y="16992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9306217" y="4859832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0" y="16611"/>
                </a:moveTo>
                <a:lnTo>
                  <a:pt x="12407" y="16611"/>
                </a:lnTo>
                <a:lnTo>
                  <a:pt x="12407" y="0"/>
                </a:lnTo>
                <a:lnTo>
                  <a:pt x="0" y="0"/>
                </a:lnTo>
                <a:lnTo>
                  <a:pt x="0" y="16611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9306242" y="485324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88" y="0"/>
                </a:moveTo>
                <a:lnTo>
                  <a:pt x="2755" y="0"/>
                </a:lnTo>
                <a:lnTo>
                  <a:pt x="0" y="2755"/>
                </a:lnTo>
                <a:lnTo>
                  <a:pt x="0" y="9575"/>
                </a:lnTo>
                <a:lnTo>
                  <a:pt x="2755" y="12344"/>
                </a:lnTo>
                <a:lnTo>
                  <a:pt x="9588" y="12344"/>
                </a:lnTo>
                <a:lnTo>
                  <a:pt x="12344" y="9575"/>
                </a:lnTo>
                <a:lnTo>
                  <a:pt x="12344" y="2755"/>
                </a:lnTo>
                <a:lnTo>
                  <a:pt x="9588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9308121" y="4859883"/>
            <a:ext cx="8890" cy="14604"/>
          </a:xfrm>
          <a:custGeom>
            <a:avLst/>
            <a:gdLst/>
            <a:ahLst/>
            <a:cxnLst/>
            <a:rect l="l" t="t" r="r" b="b"/>
            <a:pathLst>
              <a:path w="8890" h="14604">
                <a:moveTo>
                  <a:pt x="0" y="14490"/>
                </a:moveTo>
                <a:lnTo>
                  <a:pt x="8585" y="14490"/>
                </a:lnTo>
                <a:lnTo>
                  <a:pt x="8585" y="0"/>
                </a:lnTo>
                <a:lnTo>
                  <a:pt x="0" y="0"/>
                </a:lnTo>
                <a:lnTo>
                  <a:pt x="0" y="1449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9308147" y="4855336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29" y="0"/>
                </a:moveTo>
                <a:lnTo>
                  <a:pt x="1905" y="0"/>
                </a:lnTo>
                <a:lnTo>
                  <a:pt x="0" y="1905"/>
                </a:lnTo>
                <a:lnTo>
                  <a:pt x="0" y="6629"/>
                </a:lnTo>
                <a:lnTo>
                  <a:pt x="1905" y="8534"/>
                </a:lnTo>
                <a:lnTo>
                  <a:pt x="6629" y="8534"/>
                </a:lnTo>
                <a:lnTo>
                  <a:pt x="8534" y="6629"/>
                </a:lnTo>
                <a:lnTo>
                  <a:pt x="8534" y="1905"/>
                </a:lnTo>
                <a:lnTo>
                  <a:pt x="6629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9326118" y="4859832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0" y="16611"/>
                </a:moveTo>
                <a:lnTo>
                  <a:pt x="12407" y="16611"/>
                </a:lnTo>
                <a:lnTo>
                  <a:pt x="12407" y="0"/>
                </a:lnTo>
                <a:lnTo>
                  <a:pt x="0" y="0"/>
                </a:lnTo>
                <a:lnTo>
                  <a:pt x="0" y="16611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9326143" y="485324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75" y="0"/>
                </a:moveTo>
                <a:lnTo>
                  <a:pt x="2755" y="0"/>
                </a:lnTo>
                <a:lnTo>
                  <a:pt x="0" y="2755"/>
                </a:lnTo>
                <a:lnTo>
                  <a:pt x="0" y="9575"/>
                </a:lnTo>
                <a:lnTo>
                  <a:pt x="2755" y="12344"/>
                </a:lnTo>
                <a:lnTo>
                  <a:pt x="9575" y="12344"/>
                </a:lnTo>
                <a:lnTo>
                  <a:pt x="12344" y="9575"/>
                </a:lnTo>
                <a:lnTo>
                  <a:pt x="12344" y="2755"/>
                </a:lnTo>
                <a:lnTo>
                  <a:pt x="9575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9328022" y="4859883"/>
            <a:ext cx="8890" cy="14604"/>
          </a:xfrm>
          <a:custGeom>
            <a:avLst/>
            <a:gdLst/>
            <a:ahLst/>
            <a:cxnLst/>
            <a:rect l="l" t="t" r="r" b="b"/>
            <a:pathLst>
              <a:path w="8890" h="14604">
                <a:moveTo>
                  <a:pt x="0" y="14490"/>
                </a:moveTo>
                <a:lnTo>
                  <a:pt x="8585" y="14490"/>
                </a:lnTo>
                <a:lnTo>
                  <a:pt x="8585" y="0"/>
                </a:lnTo>
                <a:lnTo>
                  <a:pt x="0" y="0"/>
                </a:lnTo>
                <a:lnTo>
                  <a:pt x="0" y="1449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9328048" y="4855336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29" y="0"/>
                </a:moveTo>
                <a:lnTo>
                  <a:pt x="1905" y="0"/>
                </a:lnTo>
                <a:lnTo>
                  <a:pt x="0" y="1905"/>
                </a:lnTo>
                <a:lnTo>
                  <a:pt x="0" y="6629"/>
                </a:lnTo>
                <a:lnTo>
                  <a:pt x="1905" y="8534"/>
                </a:lnTo>
                <a:lnTo>
                  <a:pt x="6629" y="8534"/>
                </a:lnTo>
                <a:lnTo>
                  <a:pt x="8534" y="6629"/>
                </a:lnTo>
                <a:lnTo>
                  <a:pt x="8534" y="1905"/>
                </a:lnTo>
                <a:lnTo>
                  <a:pt x="6629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9346018" y="4859832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0" y="16611"/>
                </a:moveTo>
                <a:lnTo>
                  <a:pt x="12407" y="16611"/>
                </a:lnTo>
                <a:lnTo>
                  <a:pt x="12407" y="0"/>
                </a:lnTo>
                <a:lnTo>
                  <a:pt x="0" y="0"/>
                </a:lnTo>
                <a:lnTo>
                  <a:pt x="0" y="16611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9346044" y="485324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75" y="0"/>
                </a:moveTo>
                <a:lnTo>
                  <a:pt x="2755" y="0"/>
                </a:lnTo>
                <a:lnTo>
                  <a:pt x="0" y="2755"/>
                </a:lnTo>
                <a:lnTo>
                  <a:pt x="0" y="9575"/>
                </a:lnTo>
                <a:lnTo>
                  <a:pt x="2755" y="12344"/>
                </a:lnTo>
                <a:lnTo>
                  <a:pt x="9575" y="12344"/>
                </a:lnTo>
                <a:lnTo>
                  <a:pt x="12344" y="9575"/>
                </a:lnTo>
                <a:lnTo>
                  <a:pt x="12344" y="2755"/>
                </a:lnTo>
                <a:lnTo>
                  <a:pt x="9575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9347923" y="4859883"/>
            <a:ext cx="8890" cy="14604"/>
          </a:xfrm>
          <a:custGeom>
            <a:avLst/>
            <a:gdLst/>
            <a:ahLst/>
            <a:cxnLst/>
            <a:rect l="l" t="t" r="r" b="b"/>
            <a:pathLst>
              <a:path w="8890" h="14604">
                <a:moveTo>
                  <a:pt x="0" y="14490"/>
                </a:moveTo>
                <a:lnTo>
                  <a:pt x="8585" y="14490"/>
                </a:lnTo>
                <a:lnTo>
                  <a:pt x="8585" y="0"/>
                </a:lnTo>
                <a:lnTo>
                  <a:pt x="0" y="0"/>
                </a:lnTo>
                <a:lnTo>
                  <a:pt x="0" y="1449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9347949" y="4855336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29" y="0"/>
                </a:moveTo>
                <a:lnTo>
                  <a:pt x="1905" y="0"/>
                </a:lnTo>
                <a:lnTo>
                  <a:pt x="0" y="1905"/>
                </a:lnTo>
                <a:lnTo>
                  <a:pt x="0" y="6629"/>
                </a:lnTo>
                <a:lnTo>
                  <a:pt x="1905" y="8534"/>
                </a:lnTo>
                <a:lnTo>
                  <a:pt x="6629" y="8534"/>
                </a:lnTo>
                <a:lnTo>
                  <a:pt x="8534" y="6629"/>
                </a:lnTo>
                <a:lnTo>
                  <a:pt x="8534" y="1905"/>
                </a:lnTo>
                <a:lnTo>
                  <a:pt x="6629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9365919" y="4859832"/>
            <a:ext cx="12700" cy="17145"/>
          </a:xfrm>
          <a:custGeom>
            <a:avLst/>
            <a:gdLst/>
            <a:ahLst/>
            <a:cxnLst/>
            <a:rect l="l" t="t" r="r" b="b"/>
            <a:pathLst>
              <a:path w="12700" h="17145">
                <a:moveTo>
                  <a:pt x="0" y="16611"/>
                </a:moveTo>
                <a:lnTo>
                  <a:pt x="12407" y="16611"/>
                </a:lnTo>
                <a:lnTo>
                  <a:pt x="12407" y="0"/>
                </a:lnTo>
                <a:lnTo>
                  <a:pt x="0" y="0"/>
                </a:lnTo>
                <a:lnTo>
                  <a:pt x="0" y="16611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9365945" y="485324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88" y="0"/>
                </a:moveTo>
                <a:lnTo>
                  <a:pt x="2755" y="0"/>
                </a:lnTo>
                <a:lnTo>
                  <a:pt x="0" y="2755"/>
                </a:lnTo>
                <a:lnTo>
                  <a:pt x="0" y="9575"/>
                </a:lnTo>
                <a:lnTo>
                  <a:pt x="2755" y="12344"/>
                </a:lnTo>
                <a:lnTo>
                  <a:pt x="9588" y="12344"/>
                </a:lnTo>
                <a:lnTo>
                  <a:pt x="12344" y="9575"/>
                </a:lnTo>
                <a:lnTo>
                  <a:pt x="12344" y="2755"/>
                </a:lnTo>
                <a:lnTo>
                  <a:pt x="9588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9367825" y="4859883"/>
            <a:ext cx="8890" cy="14604"/>
          </a:xfrm>
          <a:custGeom>
            <a:avLst/>
            <a:gdLst/>
            <a:ahLst/>
            <a:cxnLst/>
            <a:rect l="l" t="t" r="r" b="b"/>
            <a:pathLst>
              <a:path w="8890" h="14604">
                <a:moveTo>
                  <a:pt x="0" y="14490"/>
                </a:moveTo>
                <a:lnTo>
                  <a:pt x="8585" y="14490"/>
                </a:lnTo>
                <a:lnTo>
                  <a:pt x="8585" y="0"/>
                </a:lnTo>
                <a:lnTo>
                  <a:pt x="0" y="0"/>
                </a:lnTo>
                <a:lnTo>
                  <a:pt x="0" y="1449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9367863" y="4855336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616" y="0"/>
                </a:moveTo>
                <a:lnTo>
                  <a:pt x="1905" y="0"/>
                </a:lnTo>
                <a:lnTo>
                  <a:pt x="0" y="1905"/>
                </a:lnTo>
                <a:lnTo>
                  <a:pt x="0" y="6629"/>
                </a:lnTo>
                <a:lnTo>
                  <a:pt x="1905" y="8534"/>
                </a:lnTo>
                <a:lnTo>
                  <a:pt x="6616" y="8534"/>
                </a:lnTo>
                <a:lnTo>
                  <a:pt x="8534" y="6629"/>
                </a:lnTo>
                <a:lnTo>
                  <a:pt x="8534" y="1905"/>
                </a:lnTo>
                <a:lnTo>
                  <a:pt x="6616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9276829" y="4904511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0" y="12725"/>
                </a:moveTo>
                <a:lnTo>
                  <a:pt x="14566" y="12725"/>
                </a:lnTo>
                <a:lnTo>
                  <a:pt x="14566" y="0"/>
                </a:lnTo>
                <a:lnTo>
                  <a:pt x="0" y="0"/>
                </a:lnTo>
                <a:lnTo>
                  <a:pt x="0" y="12725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9276829" y="486206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787" y="0"/>
                </a:lnTo>
              </a:path>
            </a:pathLst>
          </a:custGeom>
          <a:ln w="26758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9286608" y="486167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787" y="0"/>
                </a:lnTo>
              </a:path>
            </a:pathLst>
          </a:custGeom>
          <a:ln w="27533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9257830" y="484695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66" y="0"/>
                </a:lnTo>
              </a:path>
            </a:pathLst>
          </a:custGeom>
          <a:ln w="4444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9276829" y="4879924"/>
            <a:ext cx="14604" cy="20320"/>
          </a:xfrm>
          <a:custGeom>
            <a:avLst/>
            <a:gdLst/>
            <a:ahLst/>
            <a:cxnLst/>
            <a:rect l="l" t="t" r="r" b="b"/>
            <a:pathLst>
              <a:path w="14604" h="20320">
                <a:moveTo>
                  <a:pt x="0" y="20091"/>
                </a:moveTo>
                <a:lnTo>
                  <a:pt x="14566" y="20091"/>
                </a:lnTo>
                <a:lnTo>
                  <a:pt x="14566" y="0"/>
                </a:lnTo>
                <a:lnTo>
                  <a:pt x="0" y="0"/>
                </a:lnTo>
                <a:lnTo>
                  <a:pt x="0" y="20091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9274949" y="4900028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59" h="5079">
                <a:moveTo>
                  <a:pt x="9969" y="0"/>
                </a:moveTo>
                <a:lnTo>
                  <a:pt x="1879" y="0"/>
                </a:lnTo>
                <a:lnTo>
                  <a:pt x="0" y="1981"/>
                </a:lnTo>
                <a:lnTo>
                  <a:pt x="1879" y="4483"/>
                </a:lnTo>
                <a:lnTo>
                  <a:pt x="9969" y="4483"/>
                </a:lnTo>
                <a:lnTo>
                  <a:pt x="9969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9283458" y="4900028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59" h="5079">
                <a:moveTo>
                  <a:pt x="8089" y="0"/>
                </a:moveTo>
                <a:lnTo>
                  <a:pt x="0" y="0"/>
                </a:lnTo>
                <a:lnTo>
                  <a:pt x="0" y="4483"/>
                </a:lnTo>
                <a:lnTo>
                  <a:pt x="8089" y="4483"/>
                </a:lnTo>
                <a:lnTo>
                  <a:pt x="9969" y="1981"/>
                </a:lnTo>
                <a:lnTo>
                  <a:pt x="8089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9274670" y="4875441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59" h="5079">
                <a:moveTo>
                  <a:pt x="9969" y="0"/>
                </a:moveTo>
                <a:lnTo>
                  <a:pt x="1879" y="0"/>
                </a:lnTo>
                <a:lnTo>
                  <a:pt x="0" y="1981"/>
                </a:lnTo>
                <a:lnTo>
                  <a:pt x="1879" y="4483"/>
                </a:lnTo>
                <a:lnTo>
                  <a:pt x="9969" y="4483"/>
                </a:lnTo>
                <a:lnTo>
                  <a:pt x="9969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9283179" y="4875441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59" h="5079">
                <a:moveTo>
                  <a:pt x="8089" y="0"/>
                </a:moveTo>
                <a:lnTo>
                  <a:pt x="0" y="0"/>
                </a:lnTo>
                <a:lnTo>
                  <a:pt x="0" y="4483"/>
                </a:lnTo>
                <a:lnTo>
                  <a:pt x="8089" y="4483"/>
                </a:lnTo>
                <a:lnTo>
                  <a:pt x="9969" y="1981"/>
                </a:lnTo>
                <a:lnTo>
                  <a:pt x="8089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9280385" y="4883810"/>
            <a:ext cx="7620" cy="15240"/>
          </a:xfrm>
          <a:custGeom>
            <a:avLst/>
            <a:gdLst/>
            <a:ahLst/>
            <a:cxnLst/>
            <a:rect l="l" t="t" r="r" b="b"/>
            <a:pathLst>
              <a:path w="7620" h="15239">
                <a:moveTo>
                  <a:pt x="0" y="15074"/>
                </a:moveTo>
                <a:lnTo>
                  <a:pt x="7505" y="15074"/>
                </a:lnTo>
                <a:lnTo>
                  <a:pt x="7505" y="0"/>
                </a:lnTo>
                <a:lnTo>
                  <a:pt x="0" y="0"/>
                </a:lnTo>
                <a:lnTo>
                  <a:pt x="0" y="15074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9280411" y="4882019"/>
            <a:ext cx="7620" cy="1905"/>
          </a:xfrm>
          <a:custGeom>
            <a:avLst/>
            <a:gdLst/>
            <a:ahLst/>
            <a:cxnLst/>
            <a:rect l="l" t="t" r="r" b="b"/>
            <a:pathLst>
              <a:path w="7620" h="1904">
                <a:moveTo>
                  <a:pt x="3708" y="0"/>
                </a:moveTo>
                <a:lnTo>
                  <a:pt x="0" y="1790"/>
                </a:lnTo>
                <a:lnTo>
                  <a:pt x="7404" y="1790"/>
                </a:lnTo>
                <a:lnTo>
                  <a:pt x="3708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9224797" y="4904511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0" y="12725"/>
                </a:moveTo>
                <a:lnTo>
                  <a:pt x="14579" y="12725"/>
                </a:lnTo>
                <a:lnTo>
                  <a:pt x="14579" y="0"/>
                </a:lnTo>
                <a:lnTo>
                  <a:pt x="0" y="0"/>
                </a:lnTo>
                <a:lnTo>
                  <a:pt x="0" y="12725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9234589" y="4861674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787" y="0"/>
                </a:lnTo>
              </a:path>
            </a:pathLst>
          </a:custGeom>
          <a:ln w="27533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9224797" y="4862061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787" y="0"/>
                </a:lnTo>
              </a:path>
            </a:pathLst>
          </a:custGeom>
          <a:ln w="26758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9224797" y="484695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78" y="0"/>
                </a:lnTo>
              </a:path>
            </a:pathLst>
          </a:custGeom>
          <a:ln w="4444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9224797" y="4879924"/>
            <a:ext cx="14604" cy="20320"/>
          </a:xfrm>
          <a:custGeom>
            <a:avLst/>
            <a:gdLst/>
            <a:ahLst/>
            <a:cxnLst/>
            <a:rect l="l" t="t" r="r" b="b"/>
            <a:pathLst>
              <a:path w="14604" h="20320">
                <a:moveTo>
                  <a:pt x="0" y="20091"/>
                </a:moveTo>
                <a:lnTo>
                  <a:pt x="14579" y="20091"/>
                </a:lnTo>
                <a:lnTo>
                  <a:pt x="14579" y="0"/>
                </a:lnTo>
                <a:lnTo>
                  <a:pt x="0" y="0"/>
                </a:lnTo>
                <a:lnTo>
                  <a:pt x="0" y="20091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9231286" y="4900028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59" h="5079">
                <a:moveTo>
                  <a:pt x="8089" y="0"/>
                </a:moveTo>
                <a:lnTo>
                  <a:pt x="0" y="0"/>
                </a:lnTo>
                <a:lnTo>
                  <a:pt x="0" y="4483"/>
                </a:lnTo>
                <a:lnTo>
                  <a:pt x="8089" y="4483"/>
                </a:lnTo>
                <a:lnTo>
                  <a:pt x="9969" y="1981"/>
                </a:lnTo>
                <a:lnTo>
                  <a:pt x="8089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9222765" y="4900028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59" h="5079">
                <a:moveTo>
                  <a:pt x="9969" y="0"/>
                </a:moveTo>
                <a:lnTo>
                  <a:pt x="1879" y="0"/>
                </a:lnTo>
                <a:lnTo>
                  <a:pt x="0" y="1981"/>
                </a:lnTo>
                <a:lnTo>
                  <a:pt x="1879" y="4483"/>
                </a:lnTo>
                <a:lnTo>
                  <a:pt x="9969" y="4483"/>
                </a:lnTo>
                <a:lnTo>
                  <a:pt x="9969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9231566" y="4875441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59" h="5079">
                <a:moveTo>
                  <a:pt x="8089" y="0"/>
                </a:moveTo>
                <a:lnTo>
                  <a:pt x="0" y="0"/>
                </a:lnTo>
                <a:lnTo>
                  <a:pt x="0" y="4483"/>
                </a:lnTo>
                <a:lnTo>
                  <a:pt x="8089" y="4483"/>
                </a:lnTo>
                <a:lnTo>
                  <a:pt x="9969" y="1981"/>
                </a:lnTo>
                <a:lnTo>
                  <a:pt x="8089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9223057" y="4875441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59" h="5079">
                <a:moveTo>
                  <a:pt x="9969" y="0"/>
                </a:moveTo>
                <a:lnTo>
                  <a:pt x="1879" y="0"/>
                </a:lnTo>
                <a:lnTo>
                  <a:pt x="0" y="1981"/>
                </a:lnTo>
                <a:lnTo>
                  <a:pt x="1879" y="4483"/>
                </a:lnTo>
                <a:lnTo>
                  <a:pt x="9969" y="4483"/>
                </a:lnTo>
                <a:lnTo>
                  <a:pt x="9969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9228302" y="4883810"/>
            <a:ext cx="7620" cy="15240"/>
          </a:xfrm>
          <a:custGeom>
            <a:avLst/>
            <a:gdLst/>
            <a:ahLst/>
            <a:cxnLst/>
            <a:rect l="l" t="t" r="r" b="b"/>
            <a:pathLst>
              <a:path w="7620" h="15239">
                <a:moveTo>
                  <a:pt x="0" y="15074"/>
                </a:moveTo>
                <a:lnTo>
                  <a:pt x="7518" y="15074"/>
                </a:lnTo>
                <a:lnTo>
                  <a:pt x="7518" y="0"/>
                </a:lnTo>
                <a:lnTo>
                  <a:pt x="0" y="0"/>
                </a:lnTo>
                <a:lnTo>
                  <a:pt x="0" y="15074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9228378" y="4882019"/>
            <a:ext cx="7620" cy="1905"/>
          </a:xfrm>
          <a:custGeom>
            <a:avLst/>
            <a:gdLst/>
            <a:ahLst/>
            <a:cxnLst/>
            <a:rect l="l" t="t" r="r" b="b"/>
            <a:pathLst>
              <a:path w="7620" h="1904">
                <a:moveTo>
                  <a:pt x="3708" y="0"/>
                </a:moveTo>
                <a:lnTo>
                  <a:pt x="0" y="1790"/>
                </a:lnTo>
                <a:lnTo>
                  <a:pt x="7416" y="1790"/>
                </a:lnTo>
                <a:lnTo>
                  <a:pt x="3708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9250984" y="484546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24" y="0"/>
                </a:lnTo>
              </a:path>
            </a:pathLst>
          </a:custGeom>
          <a:ln w="6426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9243479" y="4894478"/>
            <a:ext cx="29845" cy="21590"/>
          </a:xfrm>
          <a:custGeom>
            <a:avLst/>
            <a:gdLst/>
            <a:ahLst/>
            <a:cxnLst/>
            <a:rect l="l" t="t" r="r" b="b"/>
            <a:pathLst>
              <a:path w="29845" h="21589">
                <a:moveTo>
                  <a:pt x="0" y="21272"/>
                </a:moveTo>
                <a:lnTo>
                  <a:pt x="29425" y="21272"/>
                </a:lnTo>
                <a:lnTo>
                  <a:pt x="29425" y="0"/>
                </a:lnTo>
                <a:lnTo>
                  <a:pt x="0" y="0"/>
                </a:lnTo>
                <a:lnTo>
                  <a:pt x="0" y="21272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9243288" y="4879670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2986" y="0"/>
                </a:moveTo>
                <a:lnTo>
                  <a:pt x="6629" y="0"/>
                </a:lnTo>
                <a:lnTo>
                  <a:pt x="0" y="6629"/>
                </a:lnTo>
                <a:lnTo>
                  <a:pt x="0" y="22986"/>
                </a:lnTo>
                <a:lnTo>
                  <a:pt x="6629" y="29616"/>
                </a:lnTo>
                <a:lnTo>
                  <a:pt x="22986" y="29616"/>
                </a:lnTo>
                <a:lnTo>
                  <a:pt x="29616" y="22986"/>
                </a:lnTo>
                <a:lnTo>
                  <a:pt x="29616" y="6629"/>
                </a:lnTo>
                <a:lnTo>
                  <a:pt x="22986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9128290" y="4876177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981" y="0"/>
                </a:lnTo>
              </a:path>
            </a:pathLst>
          </a:custGeom>
          <a:ln w="3810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9128594" y="4902365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152" y="0"/>
                </a:lnTo>
              </a:path>
            </a:pathLst>
          </a:custGeom>
          <a:ln w="3810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9246120" y="4894694"/>
            <a:ext cx="24130" cy="19050"/>
          </a:xfrm>
          <a:custGeom>
            <a:avLst/>
            <a:gdLst/>
            <a:ahLst/>
            <a:cxnLst/>
            <a:rect l="l" t="t" r="r" b="b"/>
            <a:pathLst>
              <a:path w="24129" h="19050">
                <a:moveTo>
                  <a:pt x="0" y="18707"/>
                </a:moveTo>
                <a:lnTo>
                  <a:pt x="24104" y="18707"/>
                </a:lnTo>
                <a:lnTo>
                  <a:pt x="24104" y="0"/>
                </a:lnTo>
                <a:lnTo>
                  <a:pt x="0" y="0"/>
                </a:lnTo>
                <a:lnTo>
                  <a:pt x="0" y="18707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9245968" y="4882451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18821" y="0"/>
                </a:moveTo>
                <a:lnTo>
                  <a:pt x="5435" y="0"/>
                </a:lnTo>
                <a:lnTo>
                  <a:pt x="0" y="5486"/>
                </a:lnTo>
                <a:lnTo>
                  <a:pt x="0" y="19011"/>
                </a:lnTo>
                <a:lnTo>
                  <a:pt x="5435" y="24485"/>
                </a:lnTo>
                <a:lnTo>
                  <a:pt x="18821" y="24485"/>
                </a:lnTo>
                <a:lnTo>
                  <a:pt x="24256" y="19011"/>
                </a:lnTo>
                <a:lnTo>
                  <a:pt x="24256" y="5486"/>
                </a:lnTo>
                <a:lnTo>
                  <a:pt x="18821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9238970" y="4861966"/>
            <a:ext cx="38735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38265" y="0"/>
                </a:lnTo>
              </a:path>
            </a:pathLst>
          </a:custGeom>
          <a:ln w="31445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9252749" y="486328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706" y="0"/>
                </a:lnTo>
              </a:path>
            </a:pathLst>
          </a:custGeom>
          <a:ln w="1827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9242945" y="4863280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359" y="0"/>
                </a:lnTo>
              </a:path>
            </a:pathLst>
          </a:custGeom>
          <a:ln w="1827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9267900" y="4863280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359" y="0"/>
                </a:lnTo>
              </a:path>
            </a:pathLst>
          </a:custGeom>
          <a:ln w="1827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9285579" y="4902365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692" y="0"/>
                </a:lnTo>
              </a:path>
            </a:pathLst>
          </a:custGeom>
          <a:ln w="3810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9996728" y="4902834"/>
            <a:ext cx="144145" cy="0"/>
          </a:xfrm>
          <a:custGeom>
            <a:avLst/>
            <a:gdLst/>
            <a:ahLst/>
            <a:cxnLst/>
            <a:rect l="l" t="t" r="r" b="b"/>
            <a:pathLst>
              <a:path w="144145">
                <a:moveTo>
                  <a:pt x="0" y="0"/>
                </a:moveTo>
                <a:lnTo>
                  <a:pt x="144030" y="0"/>
                </a:lnTo>
              </a:path>
            </a:pathLst>
          </a:custGeom>
          <a:ln w="22860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10021899" y="4891443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8859" y="0"/>
                </a:lnTo>
              </a:path>
            </a:pathLst>
          </a:custGeom>
          <a:ln w="3175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9986670" y="4784758"/>
            <a:ext cx="148590" cy="112395"/>
          </a:xfrm>
          <a:custGeom>
            <a:avLst/>
            <a:gdLst/>
            <a:ahLst/>
            <a:cxnLst/>
            <a:rect l="l" t="t" r="r" b="b"/>
            <a:pathLst>
              <a:path w="148590" h="112395">
                <a:moveTo>
                  <a:pt x="123297" y="0"/>
                </a:moveTo>
                <a:lnTo>
                  <a:pt x="104284" y="2049"/>
                </a:lnTo>
                <a:lnTo>
                  <a:pt x="89761" y="5572"/>
                </a:lnTo>
                <a:lnTo>
                  <a:pt x="81584" y="8399"/>
                </a:lnTo>
                <a:lnTo>
                  <a:pt x="80048" y="9059"/>
                </a:lnTo>
                <a:lnTo>
                  <a:pt x="79578" y="9224"/>
                </a:lnTo>
                <a:lnTo>
                  <a:pt x="79120" y="9427"/>
                </a:lnTo>
                <a:lnTo>
                  <a:pt x="78041" y="9859"/>
                </a:lnTo>
                <a:lnTo>
                  <a:pt x="73799" y="11752"/>
                </a:lnTo>
                <a:lnTo>
                  <a:pt x="26494" y="47977"/>
                </a:lnTo>
                <a:lnTo>
                  <a:pt x="3213" y="94034"/>
                </a:lnTo>
                <a:lnTo>
                  <a:pt x="0" y="112386"/>
                </a:lnTo>
                <a:lnTo>
                  <a:pt x="54559" y="112386"/>
                </a:lnTo>
                <a:lnTo>
                  <a:pt x="51231" y="105732"/>
                </a:lnTo>
                <a:lnTo>
                  <a:pt x="107921" y="105732"/>
                </a:lnTo>
                <a:lnTo>
                  <a:pt x="146202" y="53776"/>
                </a:lnTo>
                <a:lnTo>
                  <a:pt x="148456" y="16070"/>
                </a:lnTo>
                <a:lnTo>
                  <a:pt x="148348" y="6240"/>
                </a:lnTo>
                <a:lnTo>
                  <a:pt x="148081" y="3852"/>
                </a:lnTo>
                <a:lnTo>
                  <a:pt x="147650" y="2252"/>
                </a:lnTo>
                <a:lnTo>
                  <a:pt x="146579" y="2034"/>
                </a:lnTo>
                <a:lnTo>
                  <a:pt x="144589" y="1680"/>
                </a:lnTo>
                <a:lnTo>
                  <a:pt x="123297" y="0"/>
                </a:lnTo>
                <a:close/>
              </a:path>
              <a:path w="148590" h="112395">
                <a:moveTo>
                  <a:pt x="107921" y="105732"/>
                </a:moveTo>
                <a:lnTo>
                  <a:pt x="51231" y="105732"/>
                </a:lnTo>
                <a:lnTo>
                  <a:pt x="107060" y="106900"/>
                </a:lnTo>
                <a:lnTo>
                  <a:pt x="107921" y="105732"/>
                </a:lnTo>
                <a:close/>
              </a:path>
            </a:pathLst>
          </a:custGeom>
          <a:solidFill>
            <a:srgbClr val="317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10063226" y="4794034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920" y="0"/>
                </a:moveTo>
                <a:lnTo>
                  <a:pt x="0" y="1231"/>
                </a:lnTo>
                <a:lnTo>
                  <a:pt x="1066" y="1358"/>
                </a:lnTo>
                <a:lnTo>
                  <a:pt x="1790" y="787"/>
                </a:lnTo>
                <a:lnTo>
                  <a:pt x="2451" y="304"/>
                </a:lnTo>
                <a:lnTo>
                  <a:pt x="2920" y="0"/>
                </a:lnTo>
                <a:close/>
              </a:path>
            </a:pathLst>
          </a:custGeom>
          <a:solidFill>
            <a:srgbClr val="317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10066858" y="4784745"/>
            <a:ext cx="76835" cy="9525"/>
          </a:xfrm>
          <a:custGeom>
            <a:avLst/>
            <a:gdLst/>
            <a:ahLst/>
            <a:cxnLst/>
            <a:rect l="l" t="t" r="r" b="b"/>
            <a:pathLst>
              <a:path w="76834" h="9525">
                <a:moveTo>
                  <a:pt x="43109" y="0"/>
                </a:moveTo>
                <a:lnTo>
                  <a:pt x="24101" y="2049"/>
                </a:lnTo>
                <a:lnTo>
                  <a:pt x="9568" y="5577"/>
                </a:lnTo>
                <a:lnTo>
                  <a:pt x="1384" y="8411"/>
                </a:lnTo>
                <a:lnTo>
                  <a:pt x="0" y="9008"/>
                </a:lnTo>
                <a:lnTo>
                  <a:pt x="76707" y="9135"/>
                </a:lnTo>
                <a:lnTo>
                  <a:pt x="76707" y="7205"/>
                </a:lnTo>
                <a:lnTo>
                  <a:pt x="75095" y="4322"/>
                </a:lnTo>
                <a:lnTo>
                  <a:pt x="71564" y="3103"/>
                </a:lnTo>
                <a:lnTo>
                  <a:pt x="66400" y="2036"/>
                </a:lnTo>
                <a:lnTo>
                  <a:pt x="64401" y="1680"/>
                </a:lnTo>
                <a:lnTo>
                  <a:pt x="43109" y="0"/>
                </a:lnTo>
                <a:close/>
              </a:path>
            </a:pathLst>
          </a:custGeom>
          <a:solidFill>
            <a:srgbClr val="317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9986670" y="4895202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975" y="0"/>
                </a:lnTo>
              </a:path>
            </a:pathLst>
          </a:custGeom>
          <a:ln w="3886">
            <a:solidFill>
              <a:srgbClr val="31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10026701" y="4863719"/>
            <a:ext cx="121920" cy="31115"/>
          </a:xfrm>
          <a:custGeom>
            <a:avLst/>
            <a:gdLst/>
            <a:ahLst/>
            <a:cxnLst/>
            <a:rect l="l" t="t" r="r" b="b"/>
            <a:pathLst>
              <a:path w="121920" h="31114">
                <a:moveTo>
                  <a:pt x="121373" y="0"/>
                </a:moveTo>
                <a:lnTo>
                  <a:pt x="11810" y="0"/>
                </a:lnTo>
                <a:lnTo>
                  <a:pt x="0" y="30975"/>
                </a:lnTo>
                <a:lnTo>
                  <a:pt x="116852" y="30975"/>
                </a:lnTo>
                <a:lnTo>
                  <a:pt x="117030" y="15481"/>
                </a:lnTo>
                <a:lnTo>
                  <a:pt x="121411" y="15481"/>
                </a:lnTo>
                <a:lnTo>
                  <a:pt x="121373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10023868" y="4834966"/>
            <a:ext cx="128905" cy="26034"/>
          </a:xfrm>
          <a:custGeom>
            <a:avLst/>
            <a:gdLst/>
            <a:ahLst/>
            <a:cxnLst/>
            <a:rect l="l" t="t" r="r" b="b"/>
            <a:pathLst>
              <a:path w="128904" h="26035">
                <a:moveTo>
                  <a:pt x="128371" y="0"/>
                </a:moveTo>
                <a:lnTo>
                  <a:pt x="15189" y="12"/>
                </a:lnTo>
                <a:lnTo>
                  <a:pt x="0" y="25552"/>
                </a:lnTo>
                <a:lnTo>
                  <a:pt x="125907" y="25552"/>
                </a:lnTo>
                <a:lnTo>
                  <a:pt x="125933" y="11175"/>
                </a:lnTo>
                <a:lnTo>
                  <a:pt x="128320" y="11175"/>
                </a:lnTo>
                <a:lnTo>
                  <a:pt x="128371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10033482" y="4811826"/>
            <a:ext cx="121285" cy="20955"/>
          </a:xfrm>
          <a:custGeom>
            <a:avLst/>
            <a:gdLst/>
            <a:ahLst/>
            <a:cxnLst/>
            <a:rect l="l" t="t" r="r" b="b"/>
            <a:pathLst>
              <a:path w="121284" h="20954">
                <a:moveTo>
                  <a:pt x="117602" y="0"/>
                </a:moveTo>
                <a:lnTo>
                  <a:pt x="18846" y="0"/>
                </a:lnTo>
                <a:lnTo>
                  <a:pt x="17945" y="673"/>
                </a:lnTo>
                <a:lnTo>
                  <a:pt x="16040" y="2616"/>
                </a:lnTo>
                <a:lnTo>
                  <a:pt x="12420" y="6489"/>
                </a:lnTo>
                <a:lnTo>
                  <a:pt x="10693" y="8394"/>
                </a:lnTo>
                <a:lnTo>
                  <a:pt x="0" y="20561"/>
                </a:lnTo>
                <a:lnTo>
                  <a:pt x="121246" y="20561"/>
                </a:lnTo>
                <a:lnTo>
                  <a:pt x="121158" y="11442"/>
                </a:lnTo>
                <a:lnTo>
                  <a:pt x="117602" y="11417"/>
                </a:lnTo>
                <a:lnTo>
                  <a:pt x="117602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10025227" y="4896637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0" y="0"/>
                </a:moveTo>
                <a:lnTo>
                  <a:pt x="118427" y="0"/>
                </a:lnTo>
              </a:path>
            </a:pathLst>
          </a:custGeom>
          <a:ln w="3886">
            <a:solidFill>
              <a:srgbClr val="31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10021887" y="4862105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>
                <a:moveTo>
                  <a:pt x="0" y="0"/>
                </a:moveTo>
                <a:lnTo>
                  <a:pt x="127889" y="0"/>
                </a:lnTo>
              </a:path>
            </a:pathLst>
          </a:custGeom>
          <a:ln w="3200">
            <a:solidFill>
              <a:srgbClr val="31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10031209" y="4833677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520" y="0"/>
                </a:lnTo>
              </a:path>
            </a:pathLst>
          </a:custGeom>
          <a:ln w="3175">
            <a:solidFill>
              <a:srgbClr val="31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10041369" y="4821967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702" y="0"/>
                </a:lnTo>
              </a:path>
            </a:pathLst>
          </a:custGeom>
          <a:ln w="3175">
            <a:solidFill>
              <a:srgbClr val="31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10031869" y="4879213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243" y="0"/>
                </a:lnTo>
              </a:path>
            </a:pathLst>
          </a:custGeom>
          <a:ln w="3886">
            <a:solidFill>
              <a:srgbClr val="31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10030511" y="4847729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704" y="0"/>
                </a:lnTo>
              </a:path>
            </a:pathLst>
          </a:custGeom>
          <a:ln w="3200">
            <a:solidFill>
              <a:srgbClr val="31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10047566" y="4793919"/>
            <a:ext cx="101600" cy="16510"/>
          </a:xfrm>
          <a:custGeom>
            <a:avLst/>
            <a:gdLst/>
            <a:ahLst/>
            <a:cxnLst/>
            <a:rect l="l" t="t" r="r" b="b"/>
            <a:pathLst>
              <a:path w="101600" h="16510">
                <a:moveTo>
                  <a:pt x="98018" y="0"/>
                </a:moveTo>
                <a:lnTo>
                  <a:pt x="18846" y="177"/>
                </a:lnTo>
                <a:lnTo>
                  <a:pt x="0" y="16103"/>
                </a:lnTo>
                <a:lnTo>
                  <a:pt x="101320" y="16103"/>
                </a:lnTo>
                <a:lnTo>
                  <a:pt x="101320" y="8915"/>
                </a:lnTo>
                <a:lnTo>
                  <a:pt x="98018" y="8915"/>
                </a:lnTo>
                <a:lnTo>
                  <a:pt x="98018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10045293" y="4810804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593" y="0"/>
                </a:lnTo>
              </a:path>
            </a:pathLst>
          </a:custGeom>
          <a:ln w="3175">
            <a:solidFill>
              <a:srgbClr val="31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10055707" y="4801838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865" y="0"/>
                </a:lnTo>
              </a:path>
            </a:pathLst>
          </a:custGeom>
          <a:ln w="3175">
            <a:solidFill>
              <a:srgbClr val="31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10066172" y="479388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8" y="0"/>
                </a:moveTo>
                <a:lnTo>
                  <a:pt x="241" y="0"/>
                </a:lnTo>
                <a:lnTo>
                  <a:pt x="0" y="152"/>
                </a:lnTo>
                <a:lnTo>
                  <a:pt x="368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10026713" y="4891551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916" y="0"/>
                </a:lnTo>
              </a:path>
            </a:pathLst>
          </a:custGeom>
          <a:ln w="6286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10033355" y="487412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57" y="0"/>
                </a:lnTo>
              </a:path>
            </a:pathLst>
          </a:custGeom>
          <a:ln w="6286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10023779" y="485788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996" y="0"/>
                </a:lnTo>
              </a:path>
            </a:pathLst>
          </a:custGeom>
          <a:ln w="5245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10032403" y="4843507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799" y="0"/>
                </a:lnTo>
              </a:path>
            </a:pathLst>
          </a:custGeom>
          <a:ln w="5245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10033482" y="4830190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1246" y="0"/>
                </a:lnTo>
              </a:path>
            </a:pathLst>
          </a:custGeom>
          <a:ln w="4394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10043744" y="4818532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327" y="0"/>
                </a:lnTo>
              </a:path>
            </a:pathLst>
          </a:custGeom>
          <a:ln w="4343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10047820" y="4808296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066" y="0"/>
                </a:lnTo>
              </a:path>
            </a:pathLst>
          </a:custGeom>
          <a:ln w="3175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10057993" y="4799329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591" y="0"/>
                </a:lnTo>
              </a:path>
            </a:pathLst>
          </a:custGeom>
          <a:ln w="3175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10068686" y="479298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879" y="0"/>
                </a:lnTo>
              </a:path>
            </a:pathLst>
          </a:custGeom>
          <a:ln w="3175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9653219" y="4624019"/>
            <a:ext cx="12700" cy="20955"/>
          </a:xfrm>
          <a:custGeom>
            <a:avLst/>
            <a:gdLst/>
            <a:ahLst/>
            <a:cxnLst/>
            <a:rect l="l" t="t" r="r" b="b"/>
            <a:pathLst>
              <a:path w="12700" h="20954">
                <a:moveTo>
                  <a:pt x="2197" y="0"/>
                </a:moveTo>
                <a:lnTo>
                  <a:pt x="939" y="3162"/>
                </a:lnTo>
                <a:lnTo>
                  <a:pt x="0" y="5702"/>
                </a:lnTo>
                <a:lnTo>
                  <a:pt x="1409" y="20866"/>
                </a:lnTo>
                <a:lnTo>
                  <a:pt x="12293" y="787"/>
                </a:lnTo>
                <a:lnTo>
                  <a:pt x="2197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9659683" y="4624222"/>
            <a:ext cx="15875" cy="20320"/>
          </a:xfrm>
          <a:custGeom>
            <a:avLst/>
            <a:gdLst/>
            <a:ahLst/>
            <a:cxnLst/>
            <a:rect l="l" t="t" r="r" b="b"/>
            <a:pathLst>
              <a:path w="15875" h="20320">
                <a:moveTo>
                  <a:pt x="15875" y="0"/>
                </a:moveTo>
                <a:lnTo>
                  <a:pt x="0" y="0"/>
                </a:lnTo>
                <a:lnTo>
                  <a:pt x="1866" y="4089"/>
                </a:lnTo>
                <a:lnTo>
                  <a:pt x="4673" y="20078"/>
                </a:lnTo>
                <a:lnTo>
                  <a:pt x="15875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9704616" y="4624247"/>
            <a:ext cx="12065" cy="20955"/>
          </a:xfrm>
          <a:custGeom>
            <a:avLst/>
            <a:gdLst/>
            <a:ahLst/>
            <a:cxnLst/>
            <a:rect l="l" t="t" r="r" b="b"/>
            <a:pathLst>
              <a:path w="12065" h="20954">
                <a:moveTo>
                  <a:pt x="7353" y="0"/>
                </a:moveTo>
                <a:lnTo>
                  <a:pt x="0" y="558"/>
                </a:lnTo>
                <a:lnTo>
                  <a:pt x="6680" y="12903"/>
                </a:lnTo>
                <a:lnTo>
                  <a:pt x="7772" y="14884"/>
                </a:lnTo>
                <a:lnTo>
                  <a:pt x="10883" y="20637"/>
                </a:lnTo>
                <a:lnTo>
                  <a:pt x="11696" y="11760"/>
                </a:lnTo>
                <a:lnTo>
                  <a:pt x="11112" y="10032"/>
                </a:lnTo>
                <a:lnTo>
                  <a:pt x="8585" y="3086"/>
                </a:lnTo>
                <a:lnTo>
                  <a:pt x="7480" y="279"/>
                </a:lnTo>
                <a:lnTo>
                  <a:pt x="7353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9694570" y="4624222"/>
            <a:ext cx="15875" cy="20320"/>
          </a:xfrm>
          <a:custGeom>
            <a:avLst/>
            <a:gdLst/>
            <a:ahLst/>
            <a:cxnLst/>
            <a:rect l="l" t="t" r="r" b="b"/>
            <a:pathLst>
              <a:path w="15875" h="20320">
                <a:moveTo>
                  <a:pt x="15874" y="0"/>
                </a:moveTo>
                <a:lnTo>
                  <a:pt x="0" y="0"/>
                </a:lnTo>
                <a:lnTo>
                  <a:pt x="11201" y="20078"/>
                </a:lnTo>
                <a:lnTo>
                  <a:pt x="14008" y="4089"/>
                </a:lnTo>
                <a:lnTo>
                  <a:pt x="15874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9669360" y="4623765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5" h="20320">
                <a:moveTo>
                  <a:pt x="17856" y="0"/>
                </a:moveTo>
                <a:lnTo>
                  <a:pt x="0" y="469"/>
                </a:lnTo>
                <a:lnTo>
                  <a:pt x="939" y="2565"/>
                </a:lnTo>
                <a:lnTo>
                  <a:pt x="8407" y="19723"/>
                </a:lnTo>
                <a:lnTo>
                  <a:pt x="18326" y="927"/>
                </a:lnTo>
                <a:lnTo>
                  <a:pt x="17856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9682518" y="4623765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5" h="20320">
                <a:moveTo>
                  <a:pt x="17856" y="0"/>
                </a:moveTo>
                <a:lnTo>
                  <a:pt x="0" y="469"/>
                </a:lnTo>
                <a:lnTo>
                  <a:pt x="8394" y="19723"/>
                </a:lnTo>
                <a:lnTo>
                  <a:pt x="18326" y="927"/>
                </a:lnTo>
                <a:lnTo>
                  <a:pt x="17856" y="0"/>
                </a:lnTo>
                <a:close/>
              </a:path>
            </a:pathLst>
          </a:custGeom>
          <a:solidFill>
            <a:srgbClr val="8F9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9629640" y="4585614"/>
            <a:ext cx="107950" cy="329565"/>
          </a:xfrm>
          <a:custGeom>
            <a:avLst/>
            <a:gdLst/>
            <a:ahLst/>
            <a:cxnLst/>
            <a:rect l="l" t="t" r="r" b="b"/>
            <a:pathLst>
              <a:path w="107950" h="329564">
                <a:moveTo>
                  <a:pt x="53855" y="0"/>
                </a:moveTo>
                <a:lnTo>
                  <a:pt x="28417" y="32092"/>
                </a:lnTo>
                <a:lnTo>
                  <a:pt x="25267" y="39712"/>
                </a:lnTo>
                <a:lnTo>
                  <a:pt x="24462" y="41732"/>
                </a:lnTo>
                <a:lnTo>
                  <a:pt x="22778" y="46291"/>
                </a:lnTo>
                <a:lnTo>
                  <a:pt x="20657" y="52336"/>
                </a:lnTo>
                <a:lnTo>
                  <a:pt x="19349" y="56311"/>
                </a:lnTo>
                <a:lnTo>
                  <a:pt x="18054" y="60566"/>
                </a:lnTo>
                <a:lnTo>
                  <a:pt x="17711" y="61633"/>
                </a:lnTo>
                <a:lnTo>
                  <a:pt x="15565" y="68884"/>
                </a:lnTo>
                <a:lnTo>
                  <a:pt x="14151" y="74028"/>
                </a:lnTo>
                <a:lnTo>
                  <a:pt x="12770" y="79413"/>
                </a:lnTo>
                <a:lnTo>
                  <a:pt x="12135" y="81813"/>
                </a:lnTo>
                <a:lnTo>
                  <a:pt x="3903" y="125399"/>
                </a:lnTo>
                <a:lnTo>
                  <a:pt x="655" y="164858"/>
                </a:lnTo>
                <a:lnTo>
                  <a:pt x="0" y="202526"/>
                </a:lnTo>
                <a:lnTo>
                  <a:pt x="70" y="209321"/>
                </a:lnTo>
                <a:lnTo>
                  <a:pt x="1607" y="249516"/>
                </a:lnTo>
                <a:lnTo>
                  <a:pt x="1785" y="252171"/>
                </a:lnTo>
                <a:lnTo>
                  <a:pt x="1887" y="254114"/>
                </a:lnTo>
                <a:lnTo>
                  <a:pt x="5277" y="294474"/>
                </a:lnTo>
                <a:lnTo>
                  <a:pt x="8872" y="322592"/>
                </a:lnTo>
                <a:lnTo>
                  <a:pt x="9341" y="326529"/>
                </a:lnTo>
                <a:lnTo>
                  <a:pt x="9481" y="327952"/>
                </a:lnTo>
                <a:lnTo>
                  <a:pt x="25737" y="329120"/>
                </a:lnTo>
                <a:lnTo>
                  <a:pt x="82290" y="329120"/>
                </a:lnTo>
                <a:lnTo>
                  <a:pt x="98534" y="327952"/>
                </a:lnTo>
                <a:lnTo>
                  <a:pt x="98534" y="327609"/>
                </a:lnTo>
                <a:lnTo>
                  <a:pt x="98965" y="324142"/>
                </a:lnTo>
                <a:lnTo>
                  <a:pt x="99943" y="317068"/>
                </a:lnTo>
                <a:lnTo>
                  <a:pt x="100642" y="312318"/>
                </a:lnTo>
                <a:lnTo>
                  <a:pt x="100985" y="309575"/>
                </a:lnTo>
                <a:lnTo>
                  <a:pt x="104795" y="272110"/>
                </a:lnTo>
                <a:lnTo>
                  <a:pt x="104934" y="270675"/>
                </a:lnTo>
                <a:lnTo>
                  <a:pt x="107474" y="227406"/>
                </a:lnTo>
                <a:lnTo>
                  <a:pt x="107932" y="209321"/>
                </a:lnTo>
                <a:lnTo>
                  <a:pt x="107830" y="178816"/>
                </a:lnTo>
                <a:lnTo>
                  <a:pt x="104871" y="131457"/>
                </a:lnTo>
                <a:lnTo>
                  <a:pt x="100350" y="101447"/>
                </a:lnTo>
                <a:lnTo>
                  <a:pt x="100083" y="99974"/>
                </a:lnTo>
                <a:lnTo>
                  <a:pt x="99473" y="97091"/>
                </a:lnTo>
                <a:lnTo>
                  <a:pt x="96629" y="84772"/>
                </a:lnTo>
                <a:lnTo>
                  <a:pt x="95244" y="79260"/>
                </a:lnTo>
                <a:lnTo>
                  <a:pt x="93781" y="73863"/>
                </a:lnTo>
                <a:lnTo>
                  <a:pt x="93504" y="72745"/>
                </a:lnTo>
                <a:lnTo>
                  <a:pt x="82328" y="38646"/>
                </a:lnTo>
                <a:lnTo>
                  <a:pt x="81541" y="36639"/>
                </a:lnTo>
                <a:lnTo>
                  <a:pt x="63177" y="5334"/>
                </a:lnTo>
                <a:lnTo>
                  <a:pt x="62813" y="4953"/>
                </a:lnTo>
                <a:lnTo>
                  <a:pt x="55136" y="139"/>
                </a:lnTo>
                <a:lnTo>
                  <a:pt x="53855" y="0"/>
                </a:lnTo>
                <a:close/>
              </a:path>
            </a:pathLst>
          </a:custGeom>
          <a:solidFill>
            <a:srgbClr val="317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9654641" y="4623409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8026" y="0"/>
                </a:lnTo>
              </a:path>
            </a:pathLst>
          </a:custGeom>
          <a:ln w="5130">
            <a:solidFill>
              <a:srgbClr val="626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9656457" y="4763604"/>
            <a:ext cx="81280" cy="151130"/>
          </a:xfrm>
          <a:custGeom>
            <a:avLst/>
            <a:gdLst/>
            <a:ahLst/>
            <a:cxnLst/>
            <a:rect l="l" t="t" r="r" b="b"/>
            <a:pathLst>
              <a:path w="81279" h="151129">
                <a:moveTo>
                  <a:pt x="80987" y="0"/>
                </a:moveTo>
                <a:lnTo>
                  <a:pt x="8102" y="136004"/>
                </a:lnTo>
                <a:lnTo>
                  <a:pt x="7505" y="137083"/>
                </a:lnTo>
                <a:lnTo>
                  <a:pt x="0" y="151130"/>
                </a:lnTo>
                <a:lnTo>
                  <a:pt x="2108" y="151130"/>
                </a:lnTo>
                <a:lnTo>
                  <a:pt x="7785" y="140512"/>
                </a:lnTo>
                <a:lnTo>
                  <a:pt x="8597" y="139026"/>
                </a:lnTo>
                <a:lnTo>
                  <a:pt x="43370" y="74117"/>
                </a:lnTo>
                <a:lnTo>
                  <a:pt x="44742" y="71589"/>
                </a:lnTo>
                <a:lnTo>
                  <a:pt x="81064" y="3784"/>
                </a:lnTo>
                <a:lnTo>
                  <a:pt x="80987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9673920" y="4795977"/>
            <a:ext cx="64135" cy="118745"/>
          </a:xfrm>
          <a:custGeom>
            <a:avLst/>
            <a:gdLst/>
            <a:ahLst/>
            <a:cxnLst/>
            <a:rect l="l" t="t" r="r" b="b"/>
            <a:pathLst>
              <a:path w="64134" h="118745">
                <a:moveTo>
                  <a:pt x="63639" y="0"/>
                </a:moveTo>
                <a:lnTo>
                  <a:pt x="10579" y="99034"/>
                </a:lnTo>
                <a:lnTo>
                  <a:pt x="9207" y="101561"/>
                </a:lnTo>
                <a:lnTo>
                  <a:pt x="0" y="118745"/>
                </a:lnTo>
                <a:lnTo>
                  <a:pt x="2133" y="118745"/>
                </a:lnTo>
                <a:lnTo>
                  <a:pt x="34645" y="58051"/>
                </a:lnTo>
                <a:lnTo>
                  <a:pt x="36017" y="55524"/>
                </a:lnTo>
                <a:lnTo>
                  <a:pt x="63563" y="4102"/>
                </a:lnTo>
                <a:lnTo>
                  <a:pt x="63639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9692296" y="4832743"/>
            <a:ext cx="44450" cy="84455"/>
          </a:xfrm>
          <a:custGeom>
            <a:avLst/>
            <a:gdLst/>
            <a:ahLst/>
            <a:cxnLst/>
            <a:rect l="l" t="t" r="r" b="b"/>
            <a:pathLst>
              <a:path w="44450" h="84454">
                <a:moveTo>
                  <a:pt x="43878" y="0"/>
                </a:moveTo>
                <a:lnTo>
                  <a:pt x="0" y="81864"/>
                </a:lnTo>
                <a:lnTo>
                  <a:pt x="50" y="81991"/>
                </a:lnTo>
                <a:lnTo>
                  <a:pt x="1054" y="83845"/>
                </a:lnTo>
                <a:lnTo>
                  <a:pt x="43624" y="4419"/>
                </a:lnTo>
                <a:lnTo>
                  <a:pt x="43878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9706850" y="4864265"/>
            <a:ext cx="27305" cy="50800"/>
          </a:xfrm>
          <a:custGeom>
            <a:avLst/>
            <a:gdLst/>
            <a:ahLst/>
            <a:cxnLst/>
            <a:rect l="l" t="t" r="r" b="b"/>
            <a:pathLst>
              <a:path w="27304" h="50800">
                <a:moveTo>
                  <a:pt x="27038" y="0"/>
                </a:moveTo>
                <a:lnTo>
                  <a:pt x="0" y="50457"/>
                </a:lnTo>
                <a:lnTo>
                  <a:pt x="2120" y="50457"/>
                </a:lnTo>
                <a:lnTo>
                  <a:pt x="5905" y="43408"/>
                </a:lnTo>
                <a:lnTo>
                  <a:pt x="7251" y="40855"/>
                </a:lnTo>
                <a:lnTo>
                  <a:pt x="26593" y="4775"/>
                </a:lnTo>
                <a:lnTo>
                  <a:pt x="27038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9638982" y="4731461"/>
            <a:ext cx="97155" cy="182245"/>
          </a:xfrm>
          <a:custGeom>
            <a:avLst/>
            <a:gdLst/>
            <a:ahLst/>
            <a:cxnLst/>
            <a:rect l="l" t="t" r="r" b="b"/>
            <a:pathLst>
              <a:path w="97154" h="182245">
                <a:moveTo>
                  <a:pt x="96824" y="0"/>
                </a:moveTo>
                <a:lnTo>
                  <a:pt x="41249" y="103708"/>
                </a:lnTo>
                <a:lnTo>
                  <a:pt x="39420" y="107086"/>
                </a:lnTo>
                <a:lnTo>
                  <a:pt x="0" y="180670"/>
                </a:lnTo>
                <a:lnTo>
                  <a:pt x="127" y="182105"/>
                </a:lnTo>
                <a:lnTo>
                  <a:pt x="1295" y="182181"/>
                </a:lnTo>
                <a:lnTo>
                  <a:pt x="4102" y="176974"/>
                </a:lnTo>
                <a:lnTo>
                  <a:pt x="5448" y="174434"/>
                </a:lnTo>
                <a:lnTo>
                  <a:pt x="39128" y="111594"/>
                </a:lnTo>
                <a:lnTo>
                  <a:pt x="40500" y="109067"/>
                </a:lnTo>
                <a:lnTo>
                  <a:pt x="97078" y="3492"/>
                </a:lnTo>
                <a:lnTo>
                  <a:pt x="96824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9635261" y="4701921"/>
            <a:ext cx="97790" cy="184785"/>
          </a:xfrm>
          <a:custGeom>
            <a:avLst/>
            <a:gdLst/>
            <a:ahLst/>
            <a:cxnLst/>
            <a:rect l="l" t="t" r="r" b="b"/>
            <a:pathLst>
              <a:path w="97790" h="184785">
                <a:moveTo>
                  <a:pt x="97243" y="0"/>
                </a:moveTo>
                <a:lnTo>
                  <a:pt x="63" y="181330"/>
                </a:lnTo>
                <a:lnTo>
                  <a:pt x="368" y="184721"/>
                </a:lnTo>
                <a:lnTo>
                  <a:pt x="33286" y="123278"/>
                </a:lnTo>
                <a:lnTo>
                  <a:pt x="35483" y="119214"/>
                </a:lnTo>
                <a:lnTo>
                  <a:pt x="97701" y="3098"/>
                </a:lnTo>
                <a:lnTo>
                  <a:pt x="97243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9632530" y="4676241"/>
            <a:ext cx="95885" cy="180975"/>
          </a:xfrm>
          <a:custGeom>
            <a:avLst/>
            <a:gdLst/>
            <a:ahLst/>
            <a:cxnLst/>
            <a:rect l="l" t="t" r="r" b="b"/>
            <a:pathLst>
              <a:path w="95884" h="180975">
                <a:moveTo>
                  <a:pt x="95097" y="0"/>
                </a:moveTo>
                <a:lnTo>
                  <a:pt x="0" y="177457"/>
                </a:lnTo>
                <a:lnTo>
                  <a:pt x="76" y="178625"/>
                </a:lnTo>
                <a:lnTo>
                  <a:pt x="266" y="180886"/>
                </a:lnTo>
                <a:lnTo>
                  <a:pt x="28054" y="129044"/>
                </a:lnTo>
                <a:lnTo>
                  <a:pt x="28168" y="128790"/>
                </a:lnTo>
                <a:lnTo>
                  <a:pt x="95796" y="2667"/>
                </a:lnTo>
                <a:lnTo>
                  <a:pt x="95656" y="2413"/>
                </a:lnTo>
                <a:lnTo>
                  <a:pt x="95097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9630588" y="4652784"/>
            <a:ext cx="92075" cy="173990"/>
          </a:xfrm>
          <a:custGeom>
            <a:avLst/>
            <a:gdLst/>
            <a:ahLst/>
            <a:cxnLst/>
            <a:rect l="l" t="t" r="r" b="b"/>
            <a:pathLst>
              <a:path w="92075" h="173989">
                <a:moveTo>
                  <a:pt x="90982" y="0"/>
                </a:moveTo>
                <a:lnTo>
                  <a:pt x="56768" y="63830"/>
                </a:lnTo>
                <a:lnTo>
                  <a:pt x="54470" y="68160"/>
                </a:lnTo>
                <a:lnTo>
                  <a:pt x="0" y="169760"/>
                </a:lnTo>
                <a:lnTo>
                  <a:pt x="177" y="173393"/>
                </a:lnTo>
                <a:lnTo>
                  <a:pt x="67475" y="47840"/>
                </a:lnTo>
                <a:lnTo>
                  <a:pt x="68516" y="45859"/>
                </a:lnTo>
                <a:lnTo>
                  <a:pt x="91719" y="2590"/>
                </a:lnTo>
                <a:lnTo>
                  <a:pt x="90982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9628809" y="4631054"/>
            <a:ext cx="86995" cy="162560"/>
          </a:xfrm>
          <a:custGeom>
            <a:avLst/>
            <a:gdLst/>
            <a:ahLst/>
            <a:cxnLst/>
            <a:rect l="l" t="t" r="r" b="b"/>
            <a:pathLst>
              <a:path w="86995" h="162560">
                <a:moveTo>
                  <a:pt x="85775" y="0"/>
                </a:moveTo>
                <a:lnTo>
                  <a:pt x="49326" y="68033"/>
                </a:lnTo>
                <a:lnTo>
                  <a:pt x="46913" y="72491"/>
                </a:lnTo>
                <a:lnTo>
                  <a:pt x="24384" y="114566"/>
                </a:lnTo>
                <a:lnTo>
                  <a:pt x="23837" y="115557"/>
                </a:lnTo>
                <a:lnTo>
                  <a:pt x="0" y="160045"/>
                </a:lnTo>
                <a:lnTo>
                  <a:pt x="876" y="161696"/>
                </a:lnTo>
                <a:lnTo>
                  <a:pt x="889" y="162331"/>
                </a:lnTo>
                <a:lnTo>
                  <a:pt x="1066" y="162026"/>
                </a:lnTo>
                <a:lnTo>
                  <a:pt x="86626" y="2387"/>
                </a:lnTo>
                <a:lnTo>
                  <a:pt x="85775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9629914" y="4612868"/>
            <a:ext cx="78105" cy="147955"/>
          </a:xfrm>
          <a:custGeom>
            <a:avLst/>
            <a:gdLst/>
            <a:ahLst/>
            <a:cxnLst/>
            <a:rect l="l" t="t" r="r" b="b"/>
            <a:pathLst>
              <a:path w="78104" h="147954">
                <a:moveTo>
                  <a:pt x="77101" y="0"/>
                </a:moveTo>
                <a:lnTo>
                  <a:pt x="152" y="143598"/>
                </a:lnTo>
                <a:lnTo>
                  <a:pt x="0" y="147802"/>
                </a:lnTo>
                <a:lnTo>
                  <a:pt x="50152" y="54229"/>
                </a:lnTo>
                <a:lnTo>
                  <a:pt x="51523" y="51701"/>
                </a:lnTo>
                <a:lnTo>
                  <a:pt x="78092" y="2108"/>
                </a:lnTo>
                <a:lnTo>
                  <a:pt x="77101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9631362" y="4600625"/>
            <a:ext cx="70485" cy="132715"/>
          </a:xfrm>
          <a:custGeom>
            <a:avLst/>
            <a:gdLst/>
            <a:ahLst/>
            <a:cxnLst/>
            <a:rect l="l" t="t" r="r" b="b"/>
            <a:pathLst>
              <a:path w="70484" h="132714">
                <a:moveTo>
                  <a:pt x="68973" y="0"/>
                </a:moveTo>
                <a:lnTo>
                  <a:pt x="6553" y="116497"/>
                </a:lnTo>
                <a:lnTo>
                  <a:pt x="5181" y="119011"/>
                </a:lnTo>
                <a:lnTo>
                  <a:pt x="368" y="128015"/>
                </a:lnTo>
                <a:lnTo>
                  <a:pt x="139" y="130568"/>
                </a:lnTo>
                <a:lnTo>
                  <a:pt x="0" y="132651"/>
                </a:lnTo>
                <a:lnTo>
                  <a:pt x="18186" y="98691"/>
                </a:lnTo>
                <a:lnTo>
                  <a:pt x="19557" y="96164"/>
                </a:lnTo>
                <a:lnTo>
                  <a:pt x="70116" y="1828"/>
                </a:lnTo>
                <a:lnTo>
                  <a:pt x="68973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9634537" y="4590948"/>
            <a:ext cx="59690" cy="113030"/>
          </a:xfrm>
          <a:custGeom>
            <a:avLst/>
            <a:gdLst/>
            <a:ahLst/>
            <a:cxnLst/>
            <a:rect l="l" t="t" r="r" b="b"/>
            <a:pathLst>
              <a:path w="59690" h="113029">
                <a:moveTo>
                  <a:pt x="58280" y="0"/>
                </a:moveTo>
                <a:lnTo>
                  <a:pt x="838" y="107149"/>
                </a:lnTo>
                <a:lnTo>
                  <a:pt x="0" y="112674"/>
                </a:lnTo>
                <a:lnTo>
                  <a:pt x="59639" y="1409"/>
                </a:lnTo>
                <a:lnTo>
                  <a:pt x="59296" y="1028"/>
                </a:lnTo>
                <a:lnTo>
                  <a:pt x="58610" y="330"/>
                </a:lnTo>
                <a:lnTo>
                  <a:pt x="58496" y="190"/>
                </a:lnTo>
                <a:lnTo>
                  <a:pt x="58280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9640557" y="4585779"/>
            <a:ext cx="46355" cy="86995"/>
          </a:xfrm>
          <a:custGeom>
            <a:avLst/>
            <a:gdLst/>
            <a:ahLst/>
            <a:cxnLst/>
            <a:rect l="l" t="t" r="r" b="b"/>
            <a:pathLst>
              <a:path w="46354" h="86995">
                <a:moveTo>
                  <a:pt x="44322" y="0"/>
                </a:moveTo>
                <a:lnTo>
                  <a:pt x="32588" y="21894"/>
                </a:lnTo>
                <a:lnTo>
                  <a:pt x="31216" y="24422"/>
                </a:lnTo>
                <a:lnTo>
                  <a:pt x="1841" y="79247"/>
                </a:lnTo>
                <a:lnTo>
                  <a:pt x="596" y="84112"/>
                </a:lnTo>
                <a:lnTo>
                  <a:pt x="0" y="86652"/>
                </a:lnTo>
                <a:lnTo>
                  <a:pt x="46113" y="609"/>
                </a:lnTo>
                <a:lnTo>
                  <a:pt x="45465" y="330"/>
                </a:lnTo>
                <a:lnTo>
                  <a:pt x="44869" y="114"/>
                </a:lnTo>
                <a:lnTo>
                  <a:pt x="44322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9656457" y="4763604"/>
            <a:ext cx="81280" cy="151130"/>
          </a:xfrm>
          <a:custGeom>
            <a:avLst/>
            <a:gdLst/>
            <a:ahLst/>
            <a:cxnLst/>
            <a:rect l="l" t="t" r="r" b="b"/>
            <a:pathLst>
              <a:path w="81279" h="151129">
                <a:moveTo>
                  <a:pt x="80987" y="0"/>
                </a:moveTo>
                <a:lnTo>
                  <a:pt x="8102" y="136004"/>
                </a:lnTo>
                <a:lnTo>
                  <a:pt x="7505" y="137083"/>
                </a:lnTo>
                <a:lnTo>
                  <a:pt x="0" y="151130"/>
                </a:lnTo>
                <a:lnTo>
                  <a:pt x="2108" y="151130"/>
                </a:lnTo>
                <a:lnTo>
                  <a:pt x="7785" y="140512"/>
                </a:lnTo>
                <a:lnTo>
                  <a:pt x="8597" y="139026"/>
                </a:lnTo>
                <a:lnTo>
                  <a:pt x="43370" y="74117"/>
                </a:lnTo>
                <a:lnTo>
                  <a:pt x="44742" y="71589"/>
                </a:lnTo>
                <a:lnTo>
                  <a:pt x="81064" y="3784"/>
                </a:lnTo>
                <a:lnTo>
                  <a:pt x="80987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9673920" y="4795977"/>
            <a:ext cx="64135" cy="118745"/>
          </a:xfrm>
          <a:custGeom>
            <a:avLst/>
            <a:gdLst/>
            <a:ahLst/>
            <a:cxnLst/>
            <a:rect l="l" t="t" r="r" b="b"/>
            <a:pathLst>
              <a:path w="64134" h="118745">
                <a:moveTo>
                  <a:pt x="63639" y="0"/>
                </a:moveTo>
                <a:lnTo>
                  <a:pt x="10579" y="99034"/>
                </a:lnTo>
                <a:lnTo>
                  <a:pt x="9207" y="101561"/>
                </a:lnTo>
                <a:lnTo>
                  <a:pt x="0" y="118745"/>
                </a:lnTo>
                <a:lnTo>
                  <a:pt x="2133" y="118745"/>
                </a:lnTo>
                <a:lnTo>
                  <a:pt x="34645" y="58051"/>
                </a:lnTo>
                <a:lnTo>
                  <a:pt x="36017" y="55524"/>
                </a:lnTo>
                <a:lnTo>
                  <a:pt x="63563" y="4102"/>
                </a:lnTo>
                <a:lnTo>
                  <a:pt x="63639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9692296" y="4832743"/>
            <a:ext cx="44450" cy="84455"/>
          </a:xfrm>
          <a:custGeom>
            <a:avLst/>
            <a:gdLst/>
            <a:ahLst/>
            <a:cxnLst/>
            <a:rect l="l" t="t" r="r" b="b"/>
            <a:pathLst>
              <a:path w="44450" h="84454">
                <a:moveTo>
                  <a:pt x="43878" y="0"/>
                </a:moveTo>
                <a:lnTo>
                  <a:pt x="0" y="81864"/>
                </a:lnTo>
                <a:lnTo>
                  <a:pt x="50" y="81991"/>
                </a:lnTo>
                <a:lnTo>
                  <a:pt x="1054" y="83845"/>
                </a:lnTo>
                <a:lnTo>
                  <a:pt x="43624" y="4419"/>
                </a:lnTo>
                <a:lnTo>
                  <a:pt x="43878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9706850" y="4864265"/>
            <a:ext cx="27305" cy="50800"/>
          </a:xfrm>
          <a:custGeom>
            <a:avLst/>
            <a:gdLst/>
            <a:ahLst/>
            <a:cxnLst/>
            <a:rect l="l" t="t" r="r" b="b"/>
            <a:pathLst>
              <a:path w="27304" h="50800">
                <a:moveTo>
                  <a:pt x="27038" y="0"/>
                </a:moveTo>
                <a:lnTo>
                  <a:pt x="0" y="50457"/>
                </a:lnTo>
                <a:lnTo>
                  <a:pt x="2120" y="50457"/>
                </a:lnTo>
                <a:lnTo>
                  <a:pt x="5905" y="43408"/>
                </a:lnTo>
                <a:lnTo>
                  <a:pt x="7251" y="40855"/>
                </a:lnTo>
                <a:lnTo>
                  <a:pt x="26593" y="4775"/>
                </a:lnTo>
                <a:lnTo>
                  <a:pt x="27038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9631413" y="4837785"/>
            <a:ext cx="41275" cy="77470"/>
          </a:xfrm>
          <a:custGeom>
            <a:avLst/>
            <a:gdLst/>
            <a:ahLst/>
            <a:cxnLst/>
            <a:rect l="l" t="t" r="r" b="b"/>
            <a:pathLst>
              <a:path w="41275" h="77470">
                <a:moveTo>
                  <a:pt x="0" y="0"/>
                </a:moveTo>
                <a:lnTo>
                  <a:pt x="241" y="3886"/>
                </a:lnTo>
                <a:lnTo>
                  <a:pt x="380" y="5778"/>
                </a:lnTo>
                <a:lnTo>
                  <a:pt x="596" y="9270"/>
                </a:lnTo>
                <a:lnTo>
                  <a:pt x="4952" y="55219"/>
                </a:lnTo>
                <a:lnTo>
                  <a:pt x="23952" y="76949"/>
                </a:lnTo>
                <a:lnTo>
                  <a:pt x="41236" y="76949"/>
                </a:lnTo>
                <a:lnTo>
                  <a:pt x="24764" y="46202"/>
                </a:lnTo>
                <a:lnTo>
                  <a:pt x="23698" y="44246"/>
                </a:lnTo>
                <a:lnTo>
                  <a:pt x="15201" y="28359"/>
                </a:lnTo>
                <a:lnTo>
                  <a:pt x="14122" y="26390"/>
                </a:lnTo>
                <a:lnTo>
                  <a:pt x="0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9630181" y="4709401"/>
            <a:ext cx="100965" cy="205104"/>
          </a:xfrm>
          <a:custGeom>
            <a:avLst/>
            <a:gdLst/>
            <a:ahLst/>
            <a:cxnLst/>
            <a:rect l="l" t="t" r="r" b="b"/>
            <a:pathLst>
              <a:path w="100965" h="205104">
                <a:moveTo>
                  <a:pt x="3581" y="0"/>
                </a:moveTo>
                <a:lnTo>
                  <a:pt x="177" y="39954"/>
                </a:lnTo>
                <a:lnTo>
                  <a:pt x="0" y="44196"/>
                </a:lnTo>
                <a:lnTo>
                  <a:pt x="86182" y="205016"/>
                </a:lnTo>
                <a:lnTo>
                  <a:pt x="97980" y="204165"/>
                </a:lnTo>
                <a:lnTo>
                  <a:pt x="97980" y="203822"/>
                </a:lnTo>
                <a:lnTo>
                  <a:pt x="98424" y="200342"/>
                </a:lnTo>
                <a:lnTo>
                  <a:pt x="99402" y="193281"/>
                </a:lnTo>
                <a:lnTo>
                  <a:pt x="100101" y="188531"/>
                </a:lnTo>
                <a:lnTo>
                  <a:pt x="100571" y="184924"/>
                </a:lnTo>
                <a:lnTo>
                  <a:pt x="100952" y="181660"/>
                </a:lnTo>
                <a:lnTo>
                  <a:pt x="79755" y="142113"/>
                </a:lnTo>
                <a:lnTo>
                  <a:pt x="78676" y="140131"/>
                </a:lnTo>
                <a:lnTo>
                  <a:pt x="3581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9646716" y="4619523"/>
            <a:ext cx="91440" cy="198755"/>
          </a:xfrm>
          <a:custGeom>
            <a:avLst/>
            <a:gdLst/>
            <a:ahLst/>
            <a:cxnLst/>
            <a:rect l="l" t="t" r="r" b="b"/>
            <a:pathLst>
              <a:path w="91440" h="198754">
                <a:moveTo>
                  <a:pt x="10566" y="0"/>
                </a:moveTo>
                <a:lnTo>
                  <a:pt x="10185" y="863"/>
                </a:lnTo>
                <a:lnTo>
                  <a:pt x="8432" y="5143"/>
                </a:lnTo>
                <a:lnTo>
                  <a:pt x="8191" y="5803"/>
                </a:lnTo>
                <a:lnTo>
                  <a:pt x="7442" y="7670"/>
                </a:lnTo>
                <a:lnTo>
                  <a:pt x="5702" y="12382"/>
                </a:lnTo>
                <a:lnTo>
                  <a:pt x="3581" y="18427"/>
                </a:lnTo>
                <a:lnTo>
                  <a:pt x="2273" y="22402"/>
                </a:lnTo>
                <a:lnTo>
                  <a:pt x="977" y="26657"/>
                </a:lnTo>
                <a:lnTo>
                  <a:pt x="660" y="27622"/>
                </a:lnTo>
                <a:lnTo>
                  <a:pt x="0" y="29908"/>
                </a:lnTo>
                <a:lnTo>
                  <a:pt x="90208" y="198221"/>
                </a:lnTo>
                <a:lnTo>
                  <a:pt x="90398" y="193497"/>
                </a:lnTo>
                <a:lnTo>
                  <a:pt x="90678" y="184950"/>
                </a:lnTo>
                <a:lnTo>
                  <a:pt x="90779" y="180022"/>
                </a:lnTo>
                <a:lnTo>
                  <a:pt x="90957" y="168617"/>
                </a:lnTo>
                <a:lnTo>
                  <a:pt x="90982" y="159562"/>
                </a:lnTo>
                <a:lnTo>
                  <a:pt x="90843" y="149771"/>
                </a:lnTo>
                <a:lnTo>
                  <a:pt x="52692" y="78562"/>
                </a:lnTo>
                <a:lnTo>
                  <a:pt x="51625" y="76606"/>
                </a:lnTo>
                <a:lnTo>
                  <a:pt x="10566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9629685" y="4792764"/>
            <a:ext cx="65405" cy="123825"/>
          </a:xfrm>
          <a:custGeom>
            <a:avLst/>
            <a:gdLst/>
            <a:ahLst/>
            <a:cxnLst/>
            <a:rect l="l" t="t" r="r" b="b"/>
            <a:pathLst>
              <a:path w="65404" h="123825">
                <a:moveTo>
                  <a:pt x="0" y="0"/>
                </a:moveTo>
                <a:lnTo>
                  <a:pt x="101" y="5232"/>
                </a:lnTo>
                <a:lnTo>
                  <a:pt x="44716" y="88493"/>
                </a:lnTo>
                <a:lnTo>
                  <a:pt x="45783" y="90449"/>
                </a:lnTo>
                <a:lnTo>
                  <a:pt x="63665" y="123825"/>
                </a:lnTo>
                <a:lnTo>
                  <a:pt x="64655" y="121970"/>
                </a:lnTo>
                <a:lnTo>
                  <a:pt x="65392" y="121970"/>
                </a:lnTo>
                <a:lnTo>
                  <a:pt x="65036" y="121285"/>
                </a:lnTo>
                <a:lnTo>
                  <a:pt x="63957" y="119329"/>
                </a:lnTo>
                <a:lnTo>
                  <a:pt x="19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9631426" y="4837785"/>
            <a:ext cx="41275" cy="77470"/>
          </a:xfrm>
          <a:custGeom>
            <a:avLst/>
            <a:gdLst/>
            <a:ahLst/>
            <a:cxnLst/>
            <a:rect l="l" t="t" r="r" b="b"/>
            <a:pathLst>
              <a:path w="41275" h="77470">
                <a:moveTo>
                  <a:pt x="0" y="0"/>
                </a:moveTo>
                <a:lnTo>
                  <a:pt x="241" y="3873"/>
                </a:lnTo>
                <a:lnTo>
                  <a:pt x="380" y="5778"/>
                </a:lnTo>
                <a:lnTo>
                  <a:pt x="38519" y="76949"/>
                </a:lnTo>
                <a:lnTo>
                  <a:pt x="41236" y="76949"/>
                </a:lnTo>
                <a:lnTo>
                  <a:pt x="24764" y="46202"/>
                </a:lnTo>
                <a:lnTo>
                  <a:pt x="23698" y="44246"/>
                </a:lnTo>
                <a:lnTo>
                  <a:pt x="15201" y="28359"/>
                </a:lnTo>
                <a:lnTo>
                  <a:pt x="14122" y="26390"/>
                </a:lnTo>
                <a:lnTo>
                  <a:pt x="0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9636061" y="4890249"/>
            <a:ext cx="13335" cy="24130"/>
          </a:xfrm>
          <a:custGeom>
            <a:avLst/>
            <a:gdLst/>
            <a:ahLst/>
            <a:cxnLst/>
            <a:rect l="l" t="t" r="r" b="b"/>
            <a:pathLst>
              <a:path w="13334" h="24129">
                <a:moveTo>
                  <a:pt x="0" y="0"/>
                </a:moveTo>
                <a:lnTo>
                  <a:pt x="368" y="3124"/>
                </a:lnTo>
                <a:lnTo>
                  <a:pt x="812" y="6604"/>
                </a:lnTo>
                <a:lnTo>
                  <a:pt x="10045" y="23812"/>
                </a:lnTo>
                <a:lnTo>
                  <a:pt x="12877" y="24015"/>
                </a:lnTo>
                <a:lnTo>
                  <a:pt x="0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9630181" y="4748898"/>
            <a:ext cx="88900" cy="165735"/>
          </a:xfrm>
          <a:custGeom>
            <a:avLst/>
            <a:gdLst/>
            <a:ahLst/>
            <a:cxnLst/>
            <a:rect l="l" t="t" r="r" b="b"/>
            <a:pathLst>
              <a:path w="88900" h="165735">
                <a:moveTo>
                  <a:pt x="203" y="0"/>
                </a:moveTo>
                <a:lnTo>
                  <a:pt x="0" y="4699"/>
                </a:lnTo>
                <a:lnTo>
                  <a:pt x="86194" y="165519"/>
                </a:lnTo>
                <a:lnTo>
                  <a:pt x="88811" y="165328"/>
                </a:lnTo>
                <a:lnTo>
                  <a:pt x="27609" y="51142"/>
                </a:lnTo>
                <a:lnTo>
                  <a:pt x="27457" y="50888"/>
                </a:lnTo>
                <a:lnTo>
                  <a:pt x="3136" y="5461"/>
                </a:lnTo>
                <a:lnTo>
                  <a:pt x="2057" y="3479"/>
                </a:lnTo>
                <a:lnTo>
                  <a:pt x="203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9633254" y="4709388"/>
            <a:ext cx="98425" cy="186055"/>
          </a:xfrm>
          <a:custGeom>
            <a:avLst/>
            <a:gdLst/>
            <a:ahLst/>
            <a:cxnLst/>
            <a:rect l="l" t="t" r="r" b="b"/>
            <a:pathLst>
              <a:path w="98425" h="186054">
                <a:moveTo>
                  <a:pt x="507" y="0"/>
                </a:moveTo>
                <a:lnTo>
                  <a:pt x="317" y="1358"/>
                </a:lnTo>
                <a:lnTo>
                  <a:pt x="0" y="4102"/>
                </a:lnTo>
                <a:lnTo>
                  <a:pt x="97370" y="185788"/>
                </a:lnTo>
                <a:lnTo>
                  <a:pt x="97878" y="181660"/>
                </a:lnTo>
                <a:lnTo>
                  <a:pt x="76682" y="142113"/>
                </a:lnTo>
                <a:lnTo>
                  <a:pt x="75603" y="140131"/>
                </a:lnTo>
                <a:lnTo>
                  <a:pt x="507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9638893" y="4675936"/>
            <a:ext cx="96520" cy="182245"/>
          </a:xfrm>
          <a:custGeom>
            <a:avLst/>
            <a:gdLst/>
            <a:ahLst/>
            <a:cxnLst/>
            <a:rect l="l" t="t" r="r" b="b"/>
            <a:pathLst>
              <a:path w="96520" h="182245">
                <a:moveTo>
                  <a:pt x="825" y="0"/>
                </a:moveTo>
                <a:lnTo>
                  <a:pt x="0" y="3530"/>
                </a:lnTo>
                <a:lnTo>
                  <a:pt x="95542" y="181787"/>
                </a:lnTo>
                <a:lnTo>
                  <a:pt x="95897" y="177368"/>
                </a:lnTo>
                <a:lnTo>
                  <a:pt x="18643" y="33223"/>
                </a:lnTo>
                <a:lnTo>
                  <a:pt x="17564" y="31242"/>
                </a:lnTo>
                <a:lnTo>
                  <a:pt x="825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9646716" y="4646167"/>
            <a:ext cx="90805" cy="172085"/>
          </a:xfrm>
          <a:custGeom>
            <a:avLst/>
            <a:gdLst/>
            <a:ahLst/>
            <a:cxnLst/>
            <a:rect l="l" t="t" r="r" b="b"/>
            <a:pathLst>
              <a:path w="90804" h="172085">
                <a:moveTo>
                  <a:pt x="977" y="0"/>
                </a:moveTo>
                <a:lnTo>
                  <a:pt x="0" y="3263"/>
                </a:lnTo>
                <a:lnTo>
                  <a:pt x="90208" y="171576"/>
                </a:lnTo>
                <a:lnTo>
                  <a:pt x="90398" y="166839"/>
                </a:lnTo>
                <a:lnTo>
                  <a:pt x="50076" y="91605"/>
                </a:lnTo>
                <a:lnTo>
                  <a:pt x="48996" y="89623"/>
                </a:lnTo>
                <a:lnTo>
                  <a:pt x="4457" y="6476"/>
                </a:lnTo>
                <a:lnTo>
                  <a:pt x="3378" y="4508"/>
                </a:lnTo>
                <a:lnTo>
                  <a:pt x="977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9656089" y="4619497"/>
            <a:ext cx="81915" cy="155575"/>
          </a:xfrm>
          <a:custGeom>
            <a:avLst/>
            <a:gdLst/>
            <a:ahLst/>
            <a:cxnLst/>
            <a:rect l="l" t="t" r="r" b="b"/>
            <a:pathLst>
              <a:path w="81915" h="155575">
                <a:moveTo>
                  <a:pt x="1206" y="0"/>
                </a:moveTo>
                <a:lnTo>
                  <a:pt x="1003" y="444"/>
                </a:lnTo>
                <a:lnTo>
                  <a:pt x="0" y="2844"/>
                </a:lnTo>
                <a:lnTo>
                  <a:pt x="40894" y="79146"/>
                </a:lnTo>
                <a:lnTo>
                  <a:pt x="41973" y="81127"/>
                </a:lnTo>
                <a:lnTo>
                  <a:pt x="81559" y="155003"/>
                </a:lnTo>
                <a:lnTo>
                  <a:pt x="81483" y="149796"/>
                </a:lnTo>
                <a:lnTo>
                  <a:pt x="1206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9666744" y="4603026"/>
            <a:ext cx="69850" cy="132080"/>
          </a:xfrm>
          <a:custGeom>
            <a:avLst/>
            <a:gdLst/>
            <a:ahLst/>
            <a:cxnLst/>
            <a:rect l="l" t="t" r="r" b="b"/>
            <a:pathLst>
              <a:path w="69850" h="132079">
                <a:moveTo>
                  <a:pt x="1498" y="0"/>
                </a:moveTo>
                <a:lnTo>
                  <a:pt x="1003" y="723"/>
                </a:lnTo>
                <a:lnTo>
                  <a:pt x="0" y="2286"/>
                </a:lnTo>
                <a:lnTo>
                  <a:pt x="31559" y="61163"/>
                </a:lnTo>
                <a:lnTo>
                  <a:pt x="31965" y="61950"/>
                </a:lnTo>
                <a:lnTo>
                  <a:pt x="32626" y="63144"/>
                </a:lnTo>
                <a:lnTo>
                  <a:pt x="69316" y="131622"/>
                </a:lnTo>
                <a:lnTo>
                  <a:pt x="69265" y="130835"/>
                </a:lnTo>
                <a:lnTo>
                  <a:pt x="68808" y="125590"/>
                </a:lnTo>
                <a:lnTo>
                  <a:pt x="1498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9677171" y="4587163"/>
            <a:ext cx="53340" cy="100330"/>
          </a:xfrm>
          <a:custGeom>
            <a:avLst/>
            <a:gdLst/>
            <a:ahLst/>
            <a:cxnLst/>
            <a:rect l="l" t="t" r="r" b="b"/>
            <a:pathLst>
              <a:path w="53340" h="100329">
                <a:moveTo>
                  <a:pt x="1981" y="0"/>
                </a:moveTo>
                <a:lnTo>
                  <a:pt x="1358" y="380"/>
                </a:lnTo>
                <a:lnTo>
                  <a:pt x="698" y="838"/>
                </a:lnTo>
                <a:lnTo>
                  <a:pt x="0" y="1371"/>
                </a:lnTo>
                <a:lnTo>
                  <a:pt x="52819" y="99898"/>
                </a:lnTo>
                <a:lnTo>
                  <a:pt x="52552" y="98424"/>
                </a:lnTo>
                <a:lnTo>
                  <a:pt x="51955" y="95542"/>
                </a:lnTo>
                <a:lnTo>
                  <a:pt x="51333" y="92824"/>
                </a:lnTo>
                <a:lnTo>
                  <a:pt x="51168" y="91744"/>
                </a:lnTo>
                <a:lnTo>
                  <a:pt x="1981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9629685" y="4792764"/>
            <a:ext cx="65405" cy="123825"/>
          </a:xfrm>
          <a:custGeom>
            <a:avLst/>
            <a:gdLst/>
            <a:ahLst/>
            <a:cxnLst/>
            <a:rect l="l" t="t" r="r" b="b"/>
            <a:pathLst>
              <a:path w="65404" h="123825">
                <a:moveTo>
                  <a:pt x="0" y="0"/>
                </a:moveTo>
                <a:lnTo>
                  <a:pt x="101" y="5232"/>
                </a:lnTo>
                <a:lnTo>
                  <a:pt x="44716" y="88493"/>
                </a:lnTo>
                <a:lnTo>
                  <a:pt x="45783" y="90449"/>
                </a:lnTo>
                <a:lnTo>
                  <a:pt x="63665" y="123825"/>
                </a:lnTo>
                <a:lnTo>
                  <a:pt x="64655" y="121970"/>
                </a:lnTo>
                <a:lnTo>
                  <a:pt x="65392" y="121970"/>
                </a:lnTo>
                <a:lnTo>
                  <a:pt x="65036" y="121285"/>
                </a:lnTo>
                <a:lnTo>
                  <a:pt x="63957" y="119329"/>
                </a:lnTo>
                <a:lnTo>
                  <a:pt x="190" y="317"/>
                </a:lnTo>
                <a:lnTo>
                  <a:pt x="0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9631426" y="4837785"/>
            <a:ext cx="41275" cy="77470"/>
          </a:xfrm>
          <a:custGeom>
            <a:avLst/>
            <a:gdLst/>
            <a:ahLst/>
            <a:cxnLst/>
            <a:rect l="l" t="t" r="r" b="b"/>
            <a:pathLst>
              <a:path w="41275" h="77470">
                <a:moveTo>
                  <a:pt x="0" y="0"/>
                </a:moveTo>
                <a:lnTo>
                  <a:pt x="241" y="3873"/>
                </a:lnTo>
                <a:lnTo>
                  <a:pt x="380" y="5778"/>
                </a:lnTo>
                <a:lnTo>
                  <a:pt x="38519" y="76949"/>
                </a:lnTo>
                <a:lnTo>
                  <a:pt x="41236" y="76949"/>
                </a:lnTo>
                <a:lnTo>
                  <a:pt x="24764" y="46202"/>
                </a:lnTo>
                <a:lnTo>
                  <a:pt x="23698" y="44246"/>
                </a:lnTo>
                <a:lnTo>
                  <a:pt x="15201" y="28359"/>
                </a:lnTo>
                <a:lnTo>
                  <a:pt x="14122" y="26390"/>
                </a:lnTo>
                <a:lnTo>
                  <a:pt x="0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9636061" y="4890249"/>
            <a:ext cx="13335" cy="24130"/>
          </a:xfrm>
          <a:custGeom>
            <a:avLst/>
            <a:gdLst/>
            <a:ahLst/>
            <a:cxnLst/>
            <a:rect l="l" t="t" r="r" b="b"/>
            <a:pathLst>
              <a:path w="13334" h="24129">
                <a:moveTo>
                  <a:pt x="0" y="0"/>
                </a:moveTo>
                <a:lnTo>
                  <a:pt x="368" y="3124"/>
                </a:lnTo>
                <a:lnTo>
                  <a:pt x="812" y="6604"/>
                </a:lnTo>
                <a:lnTo>
                  <a:pt x="10045" y="23812"/>
                </a:lnTo>
                <a:lnTo>
                  <a:pt x="12877" y="24015"/>
                </a:lnTo>
                <a:lnTo>
                  <a:pt x="0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9654628" y="4585652"/>
            <a:ext cx="58419" cy="40640"/>
          </a:xfrm>
          <a:custGeom>
            <a:avLst/>
            <a:gdLst/>
            <a:ahLst/>
            <a:cxnLst/>
            <a:rect l="l" t="t" r="r" b="b"/>
            <a:pathLst>
              <a:path w="58420" h="40639">
                <a:moveTo>
                  <a:pt x="28371" y="0"/>
                </a:moveTo>
                <a:lnTo>
                  <a:pt x="23393" y="2260"/>
                </a:lnTo>
                <a:lnTo>
                  <a:pt x="23190" y="2387"/>
                </a:lnTo>
                <a:lnTo>
                  <a:pt x="342" y="39420"/>
                </a:lnTo>
                <a:lnTo>
                  <a:pt x="0" y="40322"/>
                </a:lnTo>
                <a:lnTo>
                  <a:pt x="58026" y="40322"/>
                </a:lnTo>
                <a:lnTo>
                  <a:pt x="57899" y="40030"/>
                </a:lnTo>
                <a:lnTo>
                  <a:pt x="57454" y="38849"/>
                </a:lnTo>
                <a:lnTo>
                  <a:pt x="37604" y="4699"/>
                </a:lnTo>
                <a:lnTo>
                  <a:pt x="33172" y="1320"/>
                </a:lnTo>
                <a:lnTo>
                  <a:pt x="32956" y="1181"/>
                </a:lnTo>
                <a:lnTo>
                  <a:pt x="32470" y="927"/>
                </a:lnTo>
                <a:lnTo>
                  <a:pt x="31407" y="457"/>
                </a:lnTo>
                <a:lnTo>
                  <a:pt x="30797" y="241"/>
                </a:lnTo>
                <a:lnTo>
                  <a:pt x="28371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8749144" y="4826571"/>
            <a:ext cx="166370" cy="79375"/>
          </a:xfrm>
          <a:custGeom>
            <a:avLst/>
            <a:gdLst/>
            <a:ahLst/>
            <a:cxnLst/>
            <a:rect l="l" t="t" r="r" b="b"/>
            <a:pathLst>
              <a:path w="166370" h="79375">
                <a:moveTo>
                  <a:pt x="163110" y="41452"/>
                </a:moveTo>
                <a:lnTo>
                  <a:pt x="4394" y="41452"/>
                </a:lnTo>
                <a:lnTo>
                  <a:pt x="5156" y="41554"/>
                </a:lnTo>
                <a:lnTo>
                  <a:pt x="6832" y="41833"/>
                </a:lnTo>
                <a:lnTo>
                  <a:pt x="6553" y="43141"/>
                </a:lnTo>
                <a:lnTo>
                  <a:pt x="6045" y="52184"/>
                </a:lnTo>
                <a:lnTo>
                  <a:pt x="5448" y="57518"/>
                </a:lnTo>
                <a:lnTo>
                  <a:pt x="4444" y="57708"/>
                </a:lnTo>
                <a:lnTo>
                  <a:pt x="3987" y="58165"/>
                </a:lnTo>
                <a:lnTo>
                  <a:pt x="3797" y="58585"/>
                </a:lnTo>
                <a:lnTo>
                  <a:pt x="3619" y="60883"/>
                </a:lnTo>
                <a:lnTo>
                  <a:pt x="3174" y="60959"/>
                </a:lnTo>
                <a:lnTo>
                  <a:pt x="2273" y="61252"/>
                </a:lnTo>
                <a:lnTo>
                  <a:pt x="1803" y="61480"/>
                </a:lnTo>
                <a:lnTo>
                  <a:pt x="1549" y="64236"/>
                </a:lnTo>
                <a:lnTo>
                  <a:pt x="1289" y="66501"/>
                </a:lnTo>
                <a:lnTo>
                  <a:pt x="1130" y="67297"/>
                </a:lnTo>
                <a:lnTo>
                  <a:pt x="2971" y="68999"/>
                </a:lnTo>
                <a:lnTo>
                  <a:pt x="2501" y="74968"/>
                </a:lnTo>
                <a:lnTo>
                  <a:pt x="2463" y="77673"/>
                </a:lnTo>
                <a:lnTo>
                  <a:pt x="3238" y="79133"/>
                </a:lnTo>
                <a:lnTo>
                  <a:pt x="165963" y="79133"/>
                </a:lnTo>
                <a:lnTo>
                  <a:pt x="165963" y="75641"/>
                </a:lnTo>
                <a:lnTo>
                  <a:pt x="165785" y="74968"/>
                </a:lnTo>
                <a:lnTo>
                  <a:pt x="164384" y="66471"/>
                </a:lnTo>
                <a:lnTo>
                  <a:pt x="163561" y="56759"/>
                </a:lnTo>
                <a:lnTo>
                  <a:pt x="163162" y="47364"/>
                </a:lnTo>
                <a:lnTo>
                  <a:pt x="163110" y="41452"/>
                </a:lnTo>
                <a:close/>
              </a:path>
              <a:path w="166370" h="79375">
                <a:moveTo>
                  <a:pt x="156184" y="0"/>
                </a:moveTo>
                <a:lnTo>
                  <a:pt x="142798" y="419"/>
                </a:lnTo>
                <a:lnTo>
                  <a:pt x="11569" y="685"/>
                </a:lnTo>
                <a:lnTo>
                  <a:pt x="12369" y="4571"/>
                </a:lnTo>
                <a:lnTo>
                  <a:pt x="9690" y="18795"/>
                </a:lnTo>
                <a:lnTo>
                  <a:pt x="6551" y="33693"/>
                </a:lnTo>
                <a:lnTo>
                  <a:pt x="6438" y="34150"/>
                </a:lnTo>
                <a:lnTo>
                  <a:pt x="4038" y="36588"/>
                </a:lnTo>
                <a:lnTo>
                  <a:pt x="1092" y="40157"/>
                </a:lnTo>
                <a:lnTo>
                  <a:pt x="0" y="41998"/>
                </a:lnTo>
                <a:lnTo>
                  <a:pt x="1943" y="41617"/>
                </a:lnTo>
                <a:lnTo>
                  <a:pt x="4394" y="41452"/>
                </a:lnTo>
                <a:lnTo>
                  <a:pt x="163110" y="41452"/>
                </a:lnTo>
                <a:lnTo>
                  <a:pt x="163042" y="33693"/>
                </a:lnTo>
                <a:lnTo>
                  <a:pt x="160642" y="23596"/>
                </a:lnTo>
                <a:lnTo>
                  <a:pt x="156184" y="0"/>
                </a:lnTo>
                <a:close/>
              </a:path>
            </a:pathLst>
          </a:custGeom>
          <a:solidFill>
            <a:srgbClr val="EF4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8785580" y="4872532"/>
            <a:ext cx="22860" cy="10160"/>
          </a:xfrm>
          <a:custGeom>
            <a:avLst/>
            <a:gdLst/>
            <a:ahLst/>
            <a:cxnLst/>
            <a:rect l="l" t="t" r="r" b="b"/>
            <a:pathLst>
              <a:path w="22859" h="10160">
                <a:moveTo>
                  <a:pt x="20612" y="0"/>
                </a:moveTo>
                <a:lnTo>
                  <a:pt x="1714" y="0"/>
                </a:lnTo>
                <a:lnTo>
                  <a:pt x="0" y="1714"/>
                </a:lnTo>
                <a:lnTo>
                  <a:pt x="0" y="8013"/>
                </a:lnTo>
                <a:lnTo>
                  <a:pt x="1714" y="9728"/>
                </a:lnTo>
                <a:lnTo>
                  <a:pt x="20612" y="9728"/>
                </a:lnTo>
                <a:lnTo>
                  <a:pt x="22326" y="8013"/>
                </a:lnTo>
                <a:lnTo>
                  <a:pt x="22326" y="1714"/>
                </a:lnTo>
                <a:lnTo>
                  <a:pt x="20612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8812695" y="4872532"/>
            <a:ext cx="22860" cy="10160"/>
          </a:xfrm>
          <a:custGeom>
            <a:avLst/>
            <a:gdLst/>
            <a:ahLst/>
            <a:cxnLst/>
            <a:rect l="l" t="t" r="r" b="b"/>
            <a:pathLst>
              <a:path w="22859" h="10160">
                <a:moveTo>
                  <a:pt x="20612" y="0"/>
                </a:moveTo>
                <a:lnTo>
                  <a:pt x="1727" y="0"/>
                </a:lnTo>
                <a:lnTo>
                  <a:pt x="0" y="1714"/>
                </a:lnTo>
                <a:lnTo>
                  <a:pt x="0" y="8013"/>
                </a:lnTo>
                <a:lnTo>
                  <a:pt x="1727" y="9728"/>
                </a:lnTo>
                <a:lnTo>
                  <a:pt x="20612" y="9728"/>
                </a:lnTo>
                <a:lnTo>
                  <a:pt x="22326" y="8013"/>
                </a:lnTo>
                <a:lnTo>
                  <a:pt x="22326" y="1714"/>
                </a:lnTo>
                <a:lnTo>
                  <a:pt x="20612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8839809" y="4872532"/>
            <a:ext cx="22860" cy="10160"/>
          </a:xfrm>
          <a:custGeom>
            <a:avLst/>
            <a:gdLst/>
            <a:ahLst/>
            <a:cxnLst/>
            <a:rect l="l" t="t" r="r" b="b"/>
            <a:pathLst>
              <a:path w="22859" h="10160">
                <a:moveTo>
                  <a:pt x="20599" y="0"/>
                </a:moveTo>
                <a:lnTo>
                  <a:pt x="1701" y="0"/>
                </a:lnTo>
                <a:lnTo>
                  <a:pt x="0" y="1714"/>
                </a:lnTo>
                <a:lnTo>
                  <a:pt x="0" y="8013"/>
                </a:lnTo>
                <a:lnTo>
                  <a:pt x="1701" y="9728"/>
                </a:lnTo>
                <a:lnTo>
                  <a:pt x="20599" y="9728"/>
                </a:lnTo>
                <a:lnTo>
                  <a:pt x="22313" y="8013"/>
                </a:lnTo>
                <a:lnTo>
                  <a:pt x="22313" y="1714"/>
                </a:lnTo>
                <a:lnTo>
                  <a:pt x="20599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8765667" y="4831778"/>
            <a:ext cx="22860" cy="10160"/>
          </a:xfrm>
          <a:custGeom>
            <a:avLst/>
            <a:gdLst/>
            <a:ahLst/>
            <a:cxnLst/>
            <a:rect l="l" t="t" r="r" b="b"/>
            <a:pathLst>
              <a:path w="22859" h="10160">
                <a:moveTo>
                  <a:pt x="20599" y="0"/>
                </a:moveTo>
                <a:lnTo>
                  <a:pt x="1701" y="0"/>
                </a:lnTo>
                <a:lnTo>
                  <a:pt x="0" y="1701"/>
                </a:lnTo>
                <a:lnTo>
                  <a:pt x="0" y="8000"/>
                </a:lnTo>
                <a:lnTo>
                  <a:pt x="1701" y="9715"/>
                </a:lnTo>
                <a:lnTo>
                  <a:pt x="20599" y="9715"/>
                </a:lnTo>
                <a:lnTo>
                  <a:pt x="22313" y="8000"/>
                </a:lnTo>
                <a:lnTo>
                  <a:pt x="22313" y="1701"/>
                </a:lnTo>
                <a:lnTo>
                  <a:pt x="20599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8792616" y="4831778"/>
            <a:ext cx="22860" cy="10160"/>
          </a:xfrm>
          <a:custGeom>
            <a:avLst/>
            <a:gdLst/>
            <a:ahLst/>
            <a:cxnLst/>
            <a:rect l="l" t="t" r="r" b="b"/>
            <a:pathLst>
              <a:path w="22859" h="10160">
                <a:moveTo>
                  <a:pt x="20599" y="0"/>
                </a:moveTo>
                <a:lnTo>
                  <a:pt x="1701" y="0"/>
                </a:lnTo>
                <a:lnTo>
                  <a:pt x="0" y="1701"/>
                </a:lnTo>
                <a:lnTo>
                  <a:pt x="0" y="8000"/>
                </a:lnTo>
                <a:lnTo>
                  <a:pt x="1701" y="9715"/>
                </a:lnTo>
                <a:lnTo>
                  <a:pt x="20599" y="9715"/>
                </a:lnTo>
                <a:lnTo>
                  <a:pt x="22313" y="8000"/>
                </a:lnTo>
                <a:lnTo>
                  <a:pt x="22313" y="1701"/>
                </a:lnTo>
                <a:lnTo>
                  <a:pt x="20599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8819553" y="4831778"/>
            <a:ext cx="22860" cy="10160"/>
          </a:xfrm>
          <a:custGeom>
            <a:avLst/>
            <a:gdLst/>
            <a:ahLst/>
            <a:cxnLst/>
            <a:rect l="l" t="t" r="r" b="b"/>
            <a:pathLst>
              <a:path w="22859" h="10160">
                <a:moveTo>
                  <a:pt x="20612" y="0"/>
                </a:moveTo>
                <a:lnTo>
                  <a:pt x="1714" y="0"/>
                </a:lnTo>
                <a:lnTo>
                  <a:pt x="0" y="1701"/>
                </a:lnTo>
                <a:lnTo>
                  <a:pt x="0" y="8000"/>
                </a:lnTo>
                <a:lnTo>
                  <a:pt x="1714" y="9715"/>
                </a:lnTo>
                <a:lnTo>
                  <a:pt x="20612" y="9715"/>
                </a:lnTo>
                <a:lnTo>
                  <a:pt x="22326" y="8000"/>
                </a:lnTo>
                <a:lnTo>
                  <a:pt x="22326" y="1701"/>
                </a:lnTo>
                <a:lnTo>
                  <a:pt x="20612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8846489" y="4831778"/>
            <a:ext cx="22860" cy="10160"/>
          </a:xfrm>
          <a:custGeom>
            <a:avLst/>
            <a:gdLst/>
            <a:ahLst/>
            <a:cxnLst/>
            <a:rect l="l" t="t" r="r" b="b"/>
            <a:pathLst>
              <a:path w="22859" h="10160">
                <a:moveTo>
                  <a:pt x="20612" y="0"/>
                </a:moveTo>
                <a:lnTo>
                  <a:pt x="1714" y="0"/>
                </a:lnTo>
                <a:lnTo>
                  <a:pt x="0" y="1701"/>
                </a:lnTo>
                <a:lnTo>
                  <a:pt x="0" y="8000"/>
                </a:lnTo>
                <a:lnTo>
                  <a:pt x="1714" y="9715"/>
                </a:lnTo>
                <a:lnTo>
                  <a:pt x="20612" y="9715"/>
                </a:lnTo>
                <a:lnTo>
                  <a:pt x="22326" y="8000"/>
                </a:lnTo>
                <a:lnTo>
                  <a:pt x="22326" y="1701"/>
                </a:lnTo>
                <a:lnTo>
                  <a:pt x="20612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8873452" y="4831778"/>
            <a:ext cx="22860" cy="10160"/>
          </a:xfrm>
          <a:custGeom>
            <a:avLst/>
            <a:gdLst/>
            <a:ahLst/>
            <a:cxnLst/>
            <a:rect l="l" t="t" r="r" b="b"/>
            <a:pathLst>
              <a:path w="22859" h="10160">
                <a:moveTo>
                  <a:pt x="20599" y="0"/>
                </a:moveTo>
                <a:lnTo>
                  <a:pt x="1714" y="0"/>
                </a:lnTo>
                <a:lnTo>
                  <a:pt x="0" y="1701"/>
                </a:lnTo>
                <a:lnTo>
                  <a:pt x="0" y="8000"/>
                </a:lnTo>
                <a:lnTo>
                  <a:pt x="1714" y="9715"/>
                </a:lnTo>
                <a:lnTo>
                  <a:pt x="20599" y="9715"/>
                </a:lnTo>
                <a:lnTo>
                  <a:pt x="22313" y="8000"/>
                </a:lnTo>
                <a:lnTo>
                  <a:pt x="22313" y="1701"/>
                </a:lnTo>
                <a:lnTo>
                  <a:pt x="20599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8760358" y="4871478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17183" y="0"/>
                </a:moveTo>
                <a:lnTo>
                  <a:pt x="1422" y="0"/>
                </a:lnTo>
                <a:lnTo>
                  <a:pt x="0" y="1435"/>
                </a:lnTo>
                <a:lnTo>
                  <a:pt x="0" y="9880"/>
                </a:lnTo>
                <a:lnTo>
                  <a:pt x="1422" y="11226"/>
                </a:lnTo>
                <a:lnTo>
                  <a:pt x="17183" y="10286"/>
                </a:lnTo>
                <a:lnTo>
                  <a:pt x="18618" y="8762"/>
                </a:lnTo>
                <a:lnTo>
                  <a:pt x="18618" y="1435"/>
                </a:lnTo>
                <a:lnTo>
                  <a:pt x="17183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8889783" y="4874971"/>
            <a:ext cx="11430" cy="30480"/>
          </a:xfrm>
          <a:custGeom>
            <a:avLst/>
            <a:gdLst/>
            <a:ahLst/>
            <a:cxnLst/>
            <a:rect l="l" t="t" r="r" b="b"/>
            <a:pathLst>
              <a:path w="11429" h="30479">
                <a:moveTo>
                  <a:pt x="9359" y="0"/>
                </a:moveTo>
                <a:lnTo>
                  <a:pt x="1714" y="0"/>
                </a:lnTo>
                <a:lnTo>
                  <a:pt x="0" y="1714"/>
                </a:lnTo>
                <a:lnTo>
                  <a:pt x="0" y="28727"/>
                </a:lnTo>
                <a:lnTo>
                  <a:pt x="1714" y="30441"/>
                </a:lnTo>
                <a:lnTo>
                  <a:pt x="9359" y="30441"/>
                </a:lnTo>
                <a:lnTo>
                  <a:pt x="11074" y="28727"/>
                </a:lnTo>
                <a:lnTo>
                  <a:pt x="11074" y="1714"/>
                </a:lnTo>
                <a:lnTo>
                  <a:pt x="9359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8751011" y="4903622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5">
                <a:moveTo>
                  <a:pt x="0" y="0"/>
                </a:moveTo>
                <a:lnTo>
                  <a:pt x="164096" y="0"/>
                </a:lnTo>
              </a:path>
            </a:pathLst>
          </a:custGeom>
          <a:ln w="4165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8757691" y="4891239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17691" y="0"/>
                </a:moveTo>
                <a:lnTo>
                  <a:pt x="5105" y="0"/>
                </a:lnTo>
                <a:lnTo>
                  <a:pt x="0" y="5105"/>
                </a:lnTo>
                <a:lnTo>
                  <a:pt x="0" y="17703"/>
                </a:lnTo>
                <a:lnTo>
                  <a:pt x="5105" y="22809"/>
                </a:lnTo>
                <a:lnTo>
                  <a:pt x="17691" y="22809"/>
                </a:lnTo>
                <a:lnTo>
                  <a:pt x="22796" y="17703"/>
                </a:lnTo>
                <a:lnTo>
                  <a:pt x="22796" y="5105"/>
                </a:lnTo>
                <a:lnTo>
                  <a:pt x="17691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8762669" y="489621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9982" y="0"/>
                </a:moveTo>
                <a:lnTo>
                  <a:pt x="2870" y="0"/>
                </a:lnTo>
                <a:lnTo>
                  <a:pt x="0" y="2882"/>
                </a:lnTo>
                <a:lnTo>
                  <a:pt x="0" y="9969"/>
                </a:lnTo>
                <a:lnTo>
                  <a:pt x="2870" y="12852"/>
                </a:lnTo>
                <a:lnTo>
                  <a:pt x="9982" y="12852"/>
                </a:lnTo>
                <a:lnTo>
                  <a:pt x="12852" y="9969"/>
                </a:lnTo>
                <a:lnTo>
                  <a:pt x="12852" y="2882"/>
                </a:lnTo>
                <a:lnTo>
                  <a:pt x="9982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8860587" y="4891239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17691" y="0"/>
                </a:moveTo>
                <a:lnTo>
                  <a:pt x="5105" y="0"/>
                </a:lnTo>
                <a:lnTo>
                  <a:pt x="0" y="5105"/>
                </a:lnTo>
                <a:lnTo>
                  <a:pt x="0" y="17703"/>
                </a:lnTo>
                <a:lnTo>
                  <a:pt x="5105" y="22809"/>
                </a:lnTo>
                <a:lnTo>
                  <a:pt x="17691" y="22809"/>
                </a:lnTo>
                <a:lnTo>
                  <a:pt x="22796" y="17703"/>
                </a:lnTo>
                <a:lnTo>
                  <a:pt x="22796" y="5105"/>
                </a:lnTo>
                <a:lnTo>
                  <a:pt x="17691" y="0"/>
                </a:lnTo>
                <a:close/>
              </a:path>
            </a:pathLst>
          </a:custGeom>
          <a:solidFill>
            <a:srgbClr val="626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8865552" y="489621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9982" y="0"/>
                </a:moveTo>
                <a:lnTo>
                  <a:pt x="2870" y="0"/>
                </a:lnTo>
                <a:lnTo>
                  <a:pt x="0" y="2882"/>
                </a:lnTo>
                <a:lnTo>
                  <a:pt x="0" y="9969"/>
                </a:lnTo>
                <a:lnTo>
                  <a:pt x="2870" y="12852"/>
                </a:lnTo>
                <a:lnTo>
                  <a:pt x="9982" y="12852"/>
                </a:lnTo>
                <a:lnTo>
                  <a:pt x="12852" y="9969"/>
                </a:lnTo>
                <a:lnTo>
                  <a:pt x="12852" y="2882"/>
                </a:lnTo>
                <a:lnTo>
                  <a:pt x="9982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8744001" y="4915541"/>
            <a:ext cx="984885" cy="0"/>
          </a:xfrm>
          <a:custGeom>
            <a:avLst/>
            <a:gdLst/>
            <a:ahLst/>
            <a:cxnLst/>
            <a:rect l="l" t="t" r="r" b="b"/>
            <a:pathLst>
              <a:path w="984884">
                <a:moveTo>
                  <a:pt x="0" y="0"/>
                </a:moveTo>
                <a:lnTo>
                  <a:pt x="984326" y="0"/>
                </a:lnTo>
              </a:path>
            </a:pathLst>
          </a:custGeom>
          <a:ln w="3390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9896792" y="4915541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266" y="0"/>
                </a:lnTo>
              </a:path>
            </a:pathLst>
          </a:custGeom>
          <a:ln w="3390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9025187" y="4818341"/>
            <a:ext cx="48895" cy="86360"/>
          </a:xfrm>
          <a:custGeom>
            <a:avLst/>
            <a:gdLst/>
            <a:ahLst/>
            <a:cxnLst/>
            <a:rect l="l" t="t" r="r" b="b"/>
            <a:pathLst>
              <a:path w="48895" h="86360">
                <a:moveTo>
                  <a:pt x="23372" y="0"/>
                </a:moveTo>
                <a:lnTo>
                  <a:pt x="18033" y="6699"/>
                </a:lnTo>
                <a:lnTo>
                  <a:pt x="11512" y="22347"/>
                </a:lnTo>
                <a:lnTo>
                  <a:pt x="5364" y="40263"/>
                </a:lnTo>
                <a:lnTo>
                  <a:pt x="1133" y="53809"/>
                </a:lnTo>
                <a:lnTo>
                  <a:pt x="753" y="54825"/>
                </a:lnTo>
                <a:lnTo>
                  <a:pt x="436" y="55918"/>
                </a:lnTo>
                <a:lnTo>
                  <a:pt x="182" y="57035"/>
                </a:lnTo>
                <a:lnTo>
                  <a:pt x="0" y="66704"/>
                </a:lnTo>
                <a:lnTo>
                  <a:pt x="3419" y="75391"/>
                </a:lnTo>
                <a:lnTo>
                  <a:pt x="9846" y="82162"/>
                </a:lnTo>
                <a:lnTo>
                  <a:pt x="18686" y="86080"/>
                </a:lnTo>
                <a:lnTo>
                  <a:pt x="28348" y="86263"/>
                </a:lnTo>
                <a:lnTo>
                  <a:pt x="37031" y="82845"/>
                </a:lnTo>
                <a:lnTo>
                  <a:pt x="43800" y="76422"/>
                </a:lnTo>
                <a:lnTo>
                  <a:pt x="47718" y="67589"/>
                </a:lnTo>
                <a:lnTo>
                  <a:pt x="48772" y="62839"/>
                </a:lnTo>
                <a:lnTo>
                  <a:pt x="48353" y="58077"/>
                </a:lnTo>
                <a:lnTo>
                  <a:pt x="46778" y="53771"/>
                </a:lnTo>
                <a:lnTo>
                  <a:pt x="44060" y="45402"/>
                </a:lnTo>
                <a:lnTo>
                  <a:pt x="37558" y="26904"/>
                </a:lnTo>
                <a:lnTo>
                  <a:pt x="29817" y="8407"/>
                </a:lnTo>
                <a:lnTo>
                  <a:pt x="23372" y="0"/>
                </a:lnTo>
                <a:close/>
              </a:path>
            </a:pathLst>
          </a:custGeom>
          <a:solidFill>
            <a:srgbClr val="EDA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9047391" y="4910302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19" y="0"/>
                </a:lnTo>
              </a:path>
            </a:pathLst>
          </a:custGeom>
          <a:ln w="13233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9049207" y="4844732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60299"/>
                </a:lnTo>
              </a:path>
            </a:pathLst>
          </a:custGeom>
          <a:ln w="3632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9028442" y="4879225"/>
            <a:ext cx="20955" cy="3810"/>
          </a:xfrm>
          <a:custGeom>
            <a:avLst/>
            <a:gdLst/>
            <a:ahLst/>
            <a:cxnLst/>
            <a:rect l="l" t="t" r="r" b="b"/>
            <a:pathLst>
              <a:path w="20954" h="3810">
                <a:moveTo>
                  <a:pt x="139" y="0"/>
                </a:moveTo>
                <a:lnTo>
                  <a:pt x="0" y="1803"/>
                </a:lnTo>
                <a:lnTo>
                  <a:pt x="20192" y="3517"/>
                </a:lnTo>
                <a:lnTo>
                  <a:pt x="20345" y="1727"/>
                </a:lnTo>
                <a:lnTo>
                  <a:pt x="139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9048940" y="4872774"/>
            <a:ext cx="20320" cy="6985"/>
          </a:xfrm>
          <a:custGeom>
            <a:avLst/>
            <a:gdLst/>
            <a:ahLst/>
            <a:cxnLst/>
            <a:rect l="l" t="t" r="r" b="b"/>
            <a:pathLst>
              <a:path w="20320" h="6985">
                <a:moveTo>
                  <a:pt x="19786" y="0"/>
                </a:moveTo>
                <a:lnTo>
                  <a:pt x="0" y="5041"/>
                </a:lnTo>
                <a:lnTo>
                  <a:pt x="444" y="6794"/>
                </a:lnTo>
                <a:lnTo>
                  <a:pt x="19964" y="1892"/>
                </a:lnTo>
                <a:lnTo>
                  <a:pt x="19786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9048407" y="4890528"/>
            <a:ext cx="20320" cy="6350"/>
          </a:xfrm>
          <a:custGeom>
            <a:avLst/>
            <a:gdLst/>
            <a:ahLst/>
            <a:cxnLst/>
            <a:rect l="l" t="t" r="r" b="b"/>
            <a:pathLst>
              <a:path w="20320" h="6350">
                <a:moveTo>
                  <a:pt x="19964" y="0"/>
                </a:moveTo>
                <a:lnTo>
                  <a:pt x="0" y="4216"/>
                </a:lnTo>
                <a:lnTo>
                  <a:pt x="355" y="5968"/>
                </a:lnTo>
                <a:lnTo>
                  <a:pt x="20053" y="1892"/>
                </a:lnTo>
                <a:lnTo>
                  <a:pt x="19964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9991585" y="4818672"/>
            <a:ext cx="48895" cy="86360"/>
          </a:xfrm>
          <a:custGeom>
            <a:avLst/>
            <a:gdLst/>
            <a:ahLst/>
            <a:cxnLst/>
            <a:rect l="l" t="t" r="r" b="b"/>
            <a:pathLst>
              <a:path w="48895" h="86360">
                <a:moveTo>
                  <a:pt x="25400" y="0"/>
                </a:moveTo>
                <a:lnTo>
                  <a:pt x="18954" y="8405"/>
                </a:lnTo>
                <a:lnTo>
                  <a:pt x="11214" y="26898"/>
                </a:lnTo>
                <a:lnTo>
                  <a:pt x="4711" y="45391"/>
                </a:lnTo>
                <a:lnTo>
                  <a:pt x="1981" y="53797"/>
                </a:lnTo>
                <a:lnTo>
                  <a:pt x="419" y="58077"/>
                </a:lnTo>
                <a:lnTo>
                  <a:pt x="20424" y="86263"/>
                </a:lnTo>
                <a:lnTo>
                  <a:pt x="30086" y="86080"/>
                </a:lnTo>
                <a:lnTo>
                  <a:pt x="38926" y="82162"/>
                </a:lnTo>
                <a:lnTo>
                  <a:pt x="45353" y="75391"/>
                </a:lnTo>
                <a:lnTo>
                  <a:pt x="48772" y="66704"/>
                </a:lnTo>
                <a:lnTo>
                  <a:pt x="48590" y="57035"/>
                </a:lnTo>
                <a:lnTo>
                  <a:pt x="48336" y="55905"/>
                </a:lnTo>
                <a:lnTo>
                  <a:pt x="48018" y="54825"/>
                </a:lnTo>
                <a:lnTo>
                  <a:pt x="47625" y="53771"/>
                </a:lnTo>
                <a:lnTo>
                  <a:pt x="43405" y="40263"/>
                </a:lnTo>
                <a:lnTo>
                  <a:pt x="37255" y="22347"/>
                </a:lnTo>
                <a:lnTo>
                  <a:pt x="30733" y="6699"/>
                </a:lnTo>
                <a:lnTo>
                  <a:pt x="25400" y="0"/>
                </a:lnTo>
                <a:close/>
              </a:path>
            </a:pathLst>
          </a:custGeom>
          <a:solidFill>
            <a:srgbClr val="EDA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10014534" y="4910626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19" y="0"/>
                </a:lnTo>
              </a:path>
            </a:pathLst>
          </a:custGeom>
          <a:ln w="13220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10016350" y="4845050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60299"/>
                </a:lnTo>
              </a:path>
            </a:pathLst>
          </a:custGeom>
          <a:ln w="3632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10016756" y="4879543"/>
            <a:ext cx="20955" cy="3810"/>
          </a:xfrm>
          <a:custGeom>
            <a:avLst/>
            <a:gdLst/>
            <a:ahLst/>
            <a:cxnLst/>
            <a:rect l="l" t="t" r="r" b="b"/>
            <a:pathLst>
              <a:path w="20954" h="3810">
                <a:moveTo>
                  <a:pt x="20205" y="0"/>
                </a:moveTo>
                <a:lnTo>
                  <a:pt x="0" y="1727"/>
                </a:lnTo>
                <a:lnTo>
                  <a:pt x="152" y="3517"/>
                </a:lnTo>
                <a:lnTo>
                  <a:pt x="20345" y="1803"/>
                </a:lnTo>
                <a:lnTo>
                  <a:pt x="20205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9996652" y="4873091"/>
            <a:ext cx="20320" cy="6985"/>
          </a:xfrm>
          <a:custGeom>
            <a:avLst/>
            <a:gdLst/>
            <a:ahLst/>
            <a:cxnLst/>
            <a:rect l="l" t="t" r="r" b="b"/>
            <a:pathLst>
              <a:path w="20320" h="6985">
                <a:moveTo>
                  <a:pt x="177" y="0"/>
                </a:moveTo>
                <a:lnTo>
                  <a:pt x="0" y="1892"/>
                </a:lnTo>
                <a:lnTo>
                  <a:pt x="19519" y="6794"/>
                </a:lnTo>
                <a:lnTo>
                  <a:pt x="19964" y="5041"/>
                </a:lnTo>
                <a:lnTo>
                  <a:pt x="177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9997096" y="4890846"/>
            <a:ext cx="20320" cy="6350"/>
          </a:xfrm>
          <a:custGeom>
            <a:avLst/>
            <a:gdLst/>
            <a:ahLst/>
            <a:cxnLst/>
            <a:rect l="l" t="t" r="r" b="b"/>
            <a:pathLst>
              <a:path w="20320" h="6350">
                <a:moveTo>
                  <a:pt x="88" y="0"/>
                </a:moveTo>
                <a:lnTo>
                  <a:pt x="0" y="1892"/>
                </a:lnTo>
                <a:lnTo>
                  <a:pt x="19697" y="5969"/>
                </a:lnTo>
                <a:lnTo>
                  <a:pt x="20053" y="4203"/>
                </a:lnTo>
                <a:lnTo>
                  <a:pt x="88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9948811" y="4841036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873" y="0"/>
                </a:moveTo>
                <a:lnTo>
                  <a:pt x="18859" y="2425"/>
                </a:lnTo>
                <a:lnTo>
                  <a:pt x="9045" y="9040"/>
                </a:lnTo>
                <a:lnTo>
                  <a:pt x="2427" y="18854"/>
                </a:lnTo>
                <a:lnTo>
                  <a:pt x="0" y="30873"/>
                </a:lnTo>
                <a:lnTo>
                  <a:pt x="2427" y="42895"/>
                </a:lnTo>
                <a:lnTo>
                  <a:pt x="9045" y="52712"/>
                </a:lnTo>
                <a:lnTo>
                  <a:pt x="18859" y="59332"/>
                </a:lnTo>
                <a:lnTo>
                  <a:pt x="30873" y="61760"/>
                </a:lnTo>
                <a:lnTo>
                  <a:pt x="42895" y="59332"/>
                </a:lnTo>
                <a:lnTo>
                  <a:pt x="52712" y="52712"/>
                </a:lnTo>
                <a:lnTo>
                  <a:pt x="59332" y="42895"/>
                </a:lnTo>
                <a:lnTo>
                  <a:pt x="61760" y="30873"/>
                </a:lnTo>
                <a:lnTo>
                  <a:pt x="59332" y="18854"/>
                </a:lnTo>
                <a:lnTo>
                  <a:pt x="52712" y="9040"/>
                </a:lnTo>
                <a:lnTo>
                  <a:pt x="42895" y="2425"/>
                </a:lnTo>
                <a:lnTo>
                  <a:pt x="30873" y="0"/>
                </a:lnTo>
                <a:close/>
              </a:path>
            </a:pathLst>
          </a:custGeom>
          <a:solidFill>
            <a:srgbClr val="EDA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9967011" y="4867770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4">
                <a:moveTo>
                  <a:pt x="2057" y="0"/>
                </a:moveTo>
                <a:lnTo>
                  <a:pt x="0" y="622"/>
                </a:lnTo>
                <a:lnTo>
                  <a:pt x="10471" y="35001"/>
                </a:lnTo>
                <a:lnTo>
                  <a:pt x="10541" y="49593"/>
                </a:lnTo>
                <a:lnTo>
                  <a:pt x="14833" y="49593"/>
                </a:lnTo>
                <a:lnTo>
                  <a:pt x="14833" y="35001"/>
                </a:lnTo>
                <a:lnTo>
                  <a:pt x="15646" y="32385"/>
                </a:lnTo>
                <a:lnTo>
                  <a:pt x="11912" y="32385"/>
                </a:lnTo>
                <a:lnTo>
                  <a:pt x="2057" y="0"/>
                </a:lnTo>
                <a:close/>
              </a:path>
              <a:path w="22225" h="50164">
                <a:moveTo>
                  <a:pt x="18618" y="10883"/>
                </a:moveTo>
                <a:lnTo>
                  <a:pt x="11912" y="32385"/>
                </a:lnTo>
                <a:lnTo>
                  <a:pt x="15646" y="32385"/>
                </a:lnTo>
                <a:lnTo>
                  <a:pt x="22072" y="11696"/>
                </a:lnTo>
                <a:lnTo>
                  <a:pt x="18618" y="10883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9977475" y="491008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356" y="0"/>
                </a:lnTo>
              </a:path>
            </a:pathLst>
          </a:custGeom>
          <a:ln w="14566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8980792" y="4840909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873" y="0"/>
                </a:moveTo>
                <a:lnTo>
                  <a:pt x="18859" y="2425"/>
                </a:lnTo>
                <a:lnTo>
                  <a:pt x="9045" y="9040"/>
                </a:lnTo>
                <a:lnTo>
                  <a:pt x="2427" y="18854"/>
                </a:lnTo>
                <a:lnTo>
                  <a:pt x="0" y="30873"/>
                </a:lnTo>
                <a:lnTo>
                  <a:pt x="2427" y="42895"/>
                </a:lnTo>
                <a:lnTo>
                  <a:pt x="9045" y="52712"/>
                </a:lnTo>
                <a:lnTo>
                  <a:pt x="18859" y="59332"/>
                </a:lnTo>
                <a:lnTo>
                  <a:pt x="30873" y="61760"/>
                </a:lnTo>
                <a:lnTo>
                  <a:pt x="42895" y="59332"/>
                </a:lnTo>
                <a:lnTo>
                  <a:pt x="52712" y="52712"/>
                </a:lnTo>
                <a:lnTo>
                  <a:pt x="59332" y="42895"/>
                </a:lnTo>
                <a:lnTo>
                  <a:pt x="61760" y="30873"/>
                </a:lnTo>
                <a:lnTo>
                  <a:pt x="59332" y="18854"/>
                </a:lnTo>
                <a:lnTo>
                  <a:pt x="52712" y="9040"/>
                </a:lnTo>
                <a:lnTo>
                  <a:pt x="42895" y="2425"/>
                </a:lnTo>
                <a:lnTo>
                  <a:pt x="30873" y="0"/>
                </a:lnTo>
                <a:close/>
              </a:path>
            </a:pathLst>
          </a:custGeom>
          <a:solidFill>
            <a:srgbClr val="EDA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9002280" y="4867630"/>
            <a:ext cx="22225" cy="50165"/>
          </a:xfrm>
          <a:custGeom>
            <a:avLst/>
            <a:gdLst/>
            <a:ahLst/>
            <a:cxnLst/>
            <a:rect l="l" t="t" r="r" b="b"/>
            <a:pathLst>
              <a:path w="22225" h="50164">
                <a:moveTo>
                  <a:pt x="3454" y="10883"/>
                </a:moveTo>
                <a:lnTo>
                  <a:pt x="0" y="11696"/>
                </a:lnTo>
                <a:lnTo>
                  <a:pt x="7239" y="35001"/>
                </a:lnTo>
                <a:lnTo>
                  <a:pt x="7239" y="49593"/>
                </a:lnTo>
                <a:lnTo>
                  <a:pt x="11531" y="49593"/>
                </a:lnTo>
                <a:lnTo>
                  <a:pt x="11601" y="35001"/>
                </a:lnTo>
                <a:lnTo>
                  <a:pt x="12398" y="32384"/>
                </a:lnTo>
                <a:lnTo>
                  <a:pt x="10160" y="32384"/>
                </a:lnTo>
                <a:lnTo>
                  <a:pt x="3454" y="10883"/>
                </a:lnTo>
                <a:close/>
              </a:path>
              <a:path w="22225" h="50164">
                <a:moveTo>
                  <a:pt x="20015" y="0"/>
                </a:moveTo>
                <a:lnTo>
                  <a:pt x="10160" y="32384"/>
                </a:lnTo>
                <a:lnTo>
                  <a:pt x="12398" y="32384"/>
                </a:lnTo>
                <a:lnTo>
                  <a:pt x="22072" y="622"/>
                </a:lnTo>
                <a:lnTo>
                  <a:pt x="20015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9009532" y="490994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356" y="0"/>
                </a:lnTo>
              </a:path>
            </a:pathLst>
          </a:custGeom>
          <a:ln w="14566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9375888" y="4843436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0873" y="0"/>
                </a:moveTo>
                <a:lnTo>
                  <a:pt x="18859" y="2425"/>
                </a:lnTo>
                <a:lnTo>
                  <a:pt x="9045" y="9040"/>
                </a:lnTo>
                <a:lnTo>
                  <a:pt x="2427" y="18854"/>
                </a:lnTo>
                <a:lnTo>
                  <a:pt x="0" y="30873"/>
                </a:lnTo>
                <a:lnTo>
                  <a:pt x="2427" y="42895"/>
                </a:lnTo>
                <a:lnTo>
                  <a:pt x="9045" y="52712"/>
                </a:lnTo>
                <a:lnTo>
                  <a:pt x="18859" y="59332"/>
                </a:lnTo>
                <a:lnTo>
                  <a:pt x="30873" y="61760"/>
                </a:lnTo>
                <a:lnTo>
                  <a:pt x="42895" y="59332"/>
                </a:lnTo>
                <a:lnTo>
                  <a:pt x="52712" y="52712"/>
                </a:lnTo>
                <a:lnTo>
                  <a:pt x="59332" y="42895"/>
                </a:lnTo>
                <a:lnTo>
                  <a:pt x="61760" y="30873"/>
                </a:lnTo>
                <a:lnTo>
                  <a:pt x="59332" y="18854"/>
                </a:lnTo>
                <a:lnTo>
                  <a:pt x="52712" y="9040"/>
                </a:lnTo>
                <a:lnTo>
                  <a:pt x="42895" y="2425"/>
                </a:lnTo>
                <a:lnTo>
                  <a:pt x="30873" y="0"/>
                </a:lnTo>
                <a:close/>
              </a:path>
            </a:pathLst>
          </a:custGeom>
          <a:solidFill>
            <a:srgbClr val="EDA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9405493" y="4910626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19" y="0"/>
                </a:lnTo>
              </a:path>
            </a:pathLst>
          </a:custGeom>
          <a:ln w="13220">
            <a:solidFill>
              <a:srgbClr val="8F93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9405493" y="488411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32" y="0"/>
                </a:lnTo>
              </a:path>
            </a:pathLst>
          </a:custGeom>
          <a:ln w="42468">
            <a:solidFill>
              <a:srgbClr val="DDD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9386544" y="4879543"/>
            <a:ext cx="20955" cy="3810"/>
          </a:xfrm>
          <a:custGeom>
            <a:avLst/>
            <a:gdLst/>
            <a:ahLst/>
            <a:cxnLst/>
            <a:rect l="l" t="t" r="r" b="b"/>
            <a:pathLst>
              <a:path w="20954" h="3810">
                <a:moveTo>
                  <a:pt x="139" y="0"/>
                </a:moveTo>
                <a:lnTo>
                  <a:pt x="0" y="1803"/>
                </a:lnTo>
                <a:lnTo>
                  <a:pt x="20192" y="3517"/>
                </a:lnTo>
                <a:lnTo>
                  <a:pt x="20345" y="1727"/>
                </a:lnTo>
                <a:lnTo>
                  <a:pt x="139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9407029" y="4873091"/>
            <a:ext cx="20320" cy="6985"/>
          </a:xfrm>
          <a:custGeom>
            <a:avLst/>
            <a:gdLst/>
            <a:ahLst/>
            <a:cxnLst/>
            <a:rect l="l" t="t" r="r" b="b"/>
            <a:pathLst>
              <a:path w="20320" h="6985">
                <a:moveTo>
                  <a:pt x="19786" y="0"/>
                </a:moveTo>
                <a:lnTo>
                  <a:pt x="0" y="5041"/>
                </a:lnTo>
                <a:lnTo>
                  <a:pt x="444" y="6794"/>
                </a:lnTo>
                <a:lnTo>
                  <a:pt x="19964" y="1892"/>
                </a:lnTo>
                <a:lnTo>
                  <a:pt x="19786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9406496" y="4890846"/>
            <a:ext cx="20320" cy="6350"/>
          </a:xfrm>
          <a:custGeom>
            <a:avLst/>
            <a:gdLst/>
            <a:ahLst/>
            <a:cxnLst/>
            <a:rect l="l" t="t" r="r" b="b"/>
            <a:pathLst>
              <a:path w="20320" h="6350">
                <a:moveTo>
                  <a:pt x="19964" y="0"/>
                </a:moveTo>
                <a:lnTo>
                  <a:pt x="0" y="4203"/>
                </a:lnTo>
                <a:lnTo>
                  <a:pt x="355" y="5969"/>
                </a:lnTo>
                <a:lnTo>
                  <a:pt x="20053" y="1892"/>
                </a:lnTo>
                <a:lnTo>
                  <a:pt x="19964" y="0"/>
                </a:lnTo>
                <a:close/>
              </a:path>
            </a:pathLst>
          </a:custGeom>
          <a:solidFill>
            <a:srgbClr val="DDD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8713660" y="3826935"/>
            <a:ext cx="1460309" cy="3937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9154483" y="5641073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0"/>
                </a:moveTo>
                <a:lnTo>
                  <a:pt x="0" y="103314"/>
                </a:lnTo>
              </a:path>
            </a:pathLst>
          </a:custGeom>
          <a:ln w="31000">
            <a:solidFill>
              <a:srgbClr val="DDD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9175350" y="5622061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4">
                <a:moveTo>
                  <a:pt x="0" y="0"/>
                </a:moveTo>
                <a:lnTo>
                  <a:pt x="0" y="122326"/>
                </a:lnTo>
              </a:path>
            </a:pathLst>
          </a:custGeom>
          <a:ln w="36080">
            <a:solidFill>
              <a:srgbClr val="DDD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9130918" y="5717222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255"/>
                </a:lnTo>
              </a:path>
            </a:pathLst>
          </a:custGeom>
          <a:ln w="52806">
            <a:solidFill>
              <a:srgbClr val="DDD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9770884" y="5663514"/>
            <a:ext cx="0" cy="36195"/>
          </a:xfrm>
          <a:custGeom>
            <a:avLst/>
            <a:gdLst/>
            <a:ahLst/>
            <a:cxnLst/>
            <a:rect l="l" t="t" r="r" b="b"/>
            <a:pathLst>
              <a:path h="36195">
                <a:moveTo>
                  <a:pt x="0" y="0"/>
                </a:moveTo>
                <a:lnTo>
                  <a:pt x="0" y="35826"/>
                </a:lnTo>
              </a:path>
            </a:pathLst>
          </a:custGeom>
          <a:ln w="46583">
            <a:solidFill>
              <a:srgbClr val="DDD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9737293" y="5677560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735"/>
                </a:lnTo>
              </a:path>
            </a:pathLst>
          </a:custGeom>
          <a:ln w="35255">
            <a:solidFill>
              <a:srgbClr val="DDD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10062647" y="5731624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446"/>
                </a:lnTo>
              </a:path>
            </a:pathLst>
          </a:custGeom>
          <a:ln w="30797">
            <a:solidFill>
              <a:srgbClr val="DDD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10048709" y="5622480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749"/>
                </a:lnTo>
              </a:path>
            </a:pathLst>
          </a:custGeom>
          <a:ln w="27838">
            <a:solidFill>
              <a:srgbClr val="DDD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9801161" y="5654865"/>
            <a:ext cx="81280" cy="143510"/>
          </a:xfrm>
          <a:custGeom>
            <a:avLst/>
            <a:gdLst/>
            <a:ahLst/>
            <a:cxnLst/>
            <a:rect l="l" t="t" r="r" b="b"/>
            <a:pathLst>
              <a:path w="81279" h="143510">
                <a:moveTo>
                  <a:pt x="0" y="143344"/>
                </a:moveTo>
                <a:lnTo>
                  <a:pt x="80949" y="143344"/>
                </a:lnTo>
                <a:lnTo>
                  <a:pt x="80949" y="0"/>
                </a:lnTo>
                <a:lnTo>
                  <a:pt x="0" y="0"/>
                </a:lnTo>
                <a:lnTo>
                  <a:pt x="0" y="143344"/>
                </a:lnTo>
                <a:close/>
              </a:path>
            </a:pathLst>
          </a:custGeom>
          <a:solidFill>
            <a:srgbClr val="DDD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9892982" y="5605881"/>
            <a:ext cx="81280" cy="143510"/>
          </a:xfrm>
          <a:custGeom>
            <a:avLst/>
            <a:gdLst/>
            <a:ahLst/>
            <a:cxnLst/>
            <a:rect l="l" t="t" r="r" b="b"/>
            <a:pathLst>
              <a:path w="81279" h="143510">
                <a:moveTo>
                  <a:pt x="0" y="143344"/>
                </a:moveTo>
                <a:lnTo>
                  <a:pt x="80949" y="143344"/>
                </a:lnTo>
                <a:lnTo>
                  <a:pt x="80949" y="0"/>
                </a:lnTo>
                <a:lnTo>
                  <a:pt x="0" y="0"/>
                </a:lnTo>
                <a:lnTo>
                  <a:pt x="0" y="143344"/>
                </a:lnTo>
                <a:close/>
              </a:path>
            </a:pathLst>
          </a:custGeom>
          <a:solidFill>
            <a:srgbClr val="DDD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9544215" y="5673737"/>
            <a:ext cx="93980" cy="138430"/>
          </a:xfrm>
          <a:custGeom>
            <a:avLst/>
            <a:gdLst/>
            <a:ahLst/>
            <a:cxnLst/>
            <a:rect l="l" t="t" r="r" b="b"/>
            <a:pathLst>
              <a:path w="93979" h="138429">
                <a:moveTo>
                  <a:pt x="0" y="138137"/>
                </a:moveTo>
                <a:lnTo>
                  <a:pt x="93725" y="138137"/>
                </a:lnTo>
                <a:lnTo>
                  <a:pt x="93725" y="0"/>
                </a:lnTo>
                <a:lnTo>
                  <a:pt x="0" y="0"/>
                </a:lnTo>
                <a:lnTo>
                  <a:pt x="0" y="138137"/>
                </a:lnTo>
                <a:close/>
              </a:path>
            </a:pathLst>
          </a:custGeom>
          <a:solidFill>
            <a:srgbClr val="DDD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9563899" y="5658681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368" y="0"/>
                </a:lnTo>
              </a:path>
            </a:pathLst>
          </a:custGeom>
          <a:ln w="41008">
            <a:solidFill>
              <a:srgbClr val="DDD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9575469" y="562510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242" y="0"/>
                </a:lnTo>
              </a:path>
            </a:pathLst>
          </a:custGeom>
          <a:ln w="38658">
            <a:solidFill>
              <a:srgbClr val="DDD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9580397" y="5528652"/>
            <a:ext cx="21590" cy="88265"/>
          </a:xfrm>
          <a:custGeom>
            <a:avLst/>
            <a:gdLst/>
            <a:ahLst/>
            <a:cxnLst/>
            <a:rect l="l" t="t" r="r" b="b"/>
            <a:pathLst>
              <a:path w="21590" h="88264">
                <a:moveTo>
                  <a:pt x="10693" y="0"/>
                </a:moveTo>
                <a:lnTo>
                  <a:pt x="0" y="87871"/>
                </a:lnTo>
                <a:lnTo>
                  <a:pt x="21386" y="87871"/>
                </a:lnTo>
                <a:lnTo>
                  <a:pt x="10693" y="0"/>
                </a:lnTo>
                <a:close/>
              </a:path>
            </a:pathLst>
          </a:custGeom>
          <a:solidFill>
            <a:srgbClr val="DDD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9421748" y="5648464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0"/>
                </a:moveTo>
                <a:lnTo>
                  <a:pt x="0" y="17906"/>
                </a:lnTo>
              </a:path>
            </a:pathLst>
          </a:custGeom>
          <a:ln w="46583">
            <a:solidFill>
              <a:srgbClr val="DDD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9379394" y="5666371"/>
            <a:ext cx="85090" cy="102235"/>
          </a:xfrm>
          <a:custGeom>
            <a:avLst/>
            <a:gdLst/>
            <a:ahLst/>
            <a:cxnLst/>
            <a:rect l="l" t="t" r="r" b="b"/>
            <a:pathLst>
              <a:path w="85090" h="102235">
                <a:moveTo>
                  <a:pt x="0" y="101676"/>
                </a:moveTo>
                <a:lnTo>
                  <a:pt x="84734" y="101676"/>
                </a:lnTo>
                <a:lnTo>
                  <a:pt x="84734" y="0"/>
                </a:lnTo>
                <a:lnTo>
                  <a:pt x="0" y="0"/>
                </a:lnTo>
                <a:lnTo>
                  <a:pt x="0" y="101676"/>
                </a:lnTo>
                <a:close/>
              </a:path>
            </a:pathLst>
          </a:custGeom>
          <a:solidFill>
            <a:srgbClr val="DDD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9273387" y="5671439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818"/>
                </a:lnTo>
              </a:path>
            </a:pathLst>
          </a:custGeom>
          <a:ln w="36093">
            <a:solidFill>
              <a:srgbClr val="DDD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9273387" y="5848299"/>
            <a:ext cx="0" cy="5715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0"/>
                </a:moveTo>
                <a:lnTo>
                  <a:pt x="0" y="5194"/>
                </a:lnTo>
              </a:path>
            </a:pathLst>
          </a:custGeom>
          <a:ln w="36093">
            <a:solidFill>
              <a:srgbClr val="DDD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9289046" y="5702871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385"/>
                </a:lnTo>
              </a:path>
            </a:pathLst>
          </a:custGeom>
          <a:ln w="36093">
            <a:solidFill>
              <a:srgbClr val="DDD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8927763" y="5695873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255"/>
                </a:lnTo>
              </a:path>
            </a:pathLst>
          </a:custGeom>
          <a:ln w="52793">
            <a:solidFill>
              <a:srgbClr val="DDD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8910694" y="5719597"/>
            <a:ext cx="0" cy="5715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0"/>
                </a:moveTo>
                <a:lnTo>
                  <a:pt x="0" y="5435"/>
                </a:lnTo>
              </a:path>
            </a:pathLst>
          </a:custGeom>
          <a:ln w="52793">
            <a:solidFill>
              <a:srgbClr val="DDD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8832697" y="584937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030" y="0"/>
                </a:lnTo>
              </a:path>
            </a:pathLst>
          </a:custGeom>
          <a:ln w="9537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8755481" y="584937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056" y="0"/>
                </a:lnTo>
              </a:path>
            </a:pathLst>
          </a:custGeom>
          <a:ln w="9537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8767711" y="5783239"/>
            <a:ext cx="48895" cy="71120"/>
          </a:xfrm>
          <a:custGeom>
            <a:avLst/>
            <a:gdLst/>
            <a:ahLst/>
            <a:cxnLst/>
            <a:rect l="l" t="t" r="r" b="b"/>
            <a:pathLst>
              <a:path w="48895" h="71120">
                <a:moveTo>
                  <a:pt x="48412" y="0"/>
                </a:moveTo>
                <a:lnTo>
                  <a:pt x="0" y="0"/>
                </a:lnTo>
                <a:lnTo>
                  <a:pt x="0" y="70904"/>
                </a:lnTo>
                <a:lnTo>
                  <a:pt x="31838" y="70904"/>
                </a:lnTo>
                <a:lnTo>
                  <a:pt x="31838" y="17195"/>
                </a:lnTo>
                <a:lnTo>
                  <a:pt x="39230" y="9779"/>
                </a:lnTo>
                <a:lnTo>
                  <a:pt x="48374" y="9766"/>
                </a:lnTo>
                <a:lnTo>
                  <a:pt x="48412" y="0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8769312" y="5756046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624" y="0"/>
                </a:lnTo>
              </a:path>
            </a:pathLst>
          </a:custGeom>
          <a:ln w="17195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8816085" y="5783239"/>
            <a:ext cx="48895" cy="71120"/>
          </a:xfrm>
          <a:custGeom>
            <a:avLst/>
            <a:gdLst/>
            <a:ahLst/>
            <a:cxnLst/>
            <a:rect l="l" t="t" r="r" b="b"/>
            <a:pathLst>
              <a:path w="48895" h="71120">
                <a:moveTo>
                  <a:pt x="48412" y="0"/>
                </a:moveTo>
                <a:lnTo>
                  <a:pt x="0" y="0"/>
                </a:lnTo>
                <a:lnTo>
                  <a:pt x="0" y="9766"/>
                </a:lnTo>
                <a:lnTo>
                  <a:pt x="9194" y="9766"/>
                </a:lnTo>
                <a:lnTo>
                  <a:pt x="16611" y="17183"/>
                </a:lnTo>
                <a:lnTo>
                  <a:pt x="16611" y="70904"/>
                </a:lnTo>
                <a:lnTo>
                  <a:pt x="48412" y="70904"/>
                </a:lnTo>
                <a:lnTo>
                  <a:pt x="48412" y="0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8814778" y="5768168"/>
            <a:ext cx="64769" cy="11430"/>
          </a:xfrm>
          <a:custGeom>
            <a:avLst/>
            <a:gdLst/>
            <a:ahLst/>
            <a:cxnLst/>
            <a:rect l="l" t="t" r="r" b="b"/>
            <a:pathLst>
              <a:path w="64770" h="11429">
                <a:moveTo>
                  <a:pt x="64731" y="0"/>
                </a:moveTo>
                <a:lnTo>
                  <a:pt x="0" y="0"/>
                </a:lnTo>
                <a:lnTo>
                  <a:pt x="533" y="10820"/>
                </a:lnTo>
                <a:lnTo>
                  <a:pt x="56959" y="10820"/>
                </a:lnTo>
                <a:lnTo>
                  <a:pt x="64731" y="0"/>
                </a:lnTo>
                <a:close/>
              </a:path>
            </a:pathLst>
          </a:custGeom>
          <a:solidFill>
            <a:srgbClr val="DE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8815323" y="5781116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26" y="0"/>
                </a:lnTo>
              </a:path>
            </a:pathLst>
          </a:custGeom>
          <a:ln w="4241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8837663" y="576298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012" y="0"/>
                </a:lnTo>
              </a:path>
            </a:pathLst>
          </a:custGeom>
          <a:ln w="3314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8804732" y="5749369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3175">
            <a:solidFill>
              <a:srgbClr val="DEB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8839834" y="580131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82" y="0"/>
                </a:lnTo>
              </a:path>
            </a:pathLst>
          </a:custGeom>
          <a:ln w="12839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8857646" y="5786411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5003"/>
                </a:lnTo>
              </a:path>
            </a:pathLst>
          </a:custGeom>
          <a:ln w="605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8852471" y="578483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63" y="0"/>
                </a:lnTo>
              </a:path>
            </a:pathLst>
          </a:custGeom>
          <a:ln w="318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8852242" y="584302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0" y="0"/>
                </a:lnTo>
              </a:path>
            </a:pathLst>
          </a:custGeom>
          <a:ln w="318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8869343" y="5786411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5003"/>
                </a:lnTo>
              </a:path>
            </a:pathLst>
          </a:custGeom>
          <a:ln w="605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8864168" y="578483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63" y="0"/>
                </a:lnTo>
              </a:path>
            </a:pathLst>
          </a:custGeom>
          <a:ln w="318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8863951" y="584302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0" y="0"/>
                </a:lnTo>
              </a:path>
            </a:pathLst>
          </a:custGeom>
          <a:ln w="318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8839828" y="5786411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5003"/>
                </a:lnTo>
              </a:path>
            </a:pathLst>
          </a:custGeom>
          <a:ln w="605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8834653" y="578483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63" y="0"/>
                </a:lnTo>
              </a:path>
            </a:pathLst>
          </a:custGeom>
          <a:ln w="318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8834437" y="584302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0" y="0"/>
                </a:lnTo>
              </a:path>
            </a:pathLst>
          </a:custGeom>
          <a:ln w="318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8843479" y="5821720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1193" y="203"/>
                </a:moveTo>
                <a:lnTo>
                  <a:pt x="482" y="393"/>
                </a:lnTo>
                <a:lnTo>
                  <a:pt x="0" y="901"/>
                </a:lnTo>
                <a:lnTo>
                  <a:pt x="304" y="1778"/>
                </a:lnTo>
                <a:lnTo>
                  <a:pt x="812" y="1968"/>
                </a:lnTo>
                <a:lnTo>
                  <a:pt x="1638" y="2438"/>
                </a:lnTo>
                <a:lnTo>
                  <a:pt x="2108" y="3784"/>
                </a:lnTo>
                <a:lnTo>
                  <a:pt x="2057" y="4432"/>
                </a:lnTo>
                <a:lnTo>
                  <a:pt x="3565" y="1371"/>
                </a:lnTo>
                <a:lnTo>
                  <a:pt x="1371" y="1371"/>
                </a:lnTo>
                <a:lnTo>
                  <a:pt x="1193" y="203"/>
                </a:lnTo>
                <a:close/>
              </a:path>
              <a:path w="4445" h="4445">
                <a:moveTo>
                  <a:pt x="4241" y="0"/>
                </a:moveTo>
                <a:lnTo>
                  <a:pt x="1371" y="1371"/>
                </a:lnTo>
                <a:lnTo>
                  <a:pt x="3565" y="1371"/>
                </a:lnTo>
                <a:lnTo>
                  <a:pt x="4241" y="0"/>
                </a:lnTo>
                <a:close/>
              </a:path>
            </a:pathLst>
          </a:custGeom>
          <a:solidFill>
            <a:srgbClr val="224B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8844241" y="5821610"/>
            <a:ext cx="9525" cy="16510"/>
          </a:xfrm>
          <a:custGeom>
            <a:avLst/>
            <a:gdLst/>
            <a:ahLst/>
            <a:cxnLst/>
            <a:rect l="l" t="t" r="r" b="b"/>
            <a:pathLst>
              <a:path w="9525" h="16510">
                <a:moveTo>
                  <a:pt x="2692" y="0"/>
                </a:moveTo>
                <a:lnTo>
                  <a:pt x="825" y="1917"/>
                </a:lnTo>
                <a:lnTo>
                  <a:pt x="825" y="2438"/>
                </a:lnTo>
                <a:lnTo>
                  <a:pt x="0" y="9588"/>
                </a:lnTo>
                <a:lnTo>
                  <a:pt x="2120" y="12852"/>
                </a:lnTo>
                <a:lnTo>
                  <a:pt x="2616" y="16268"/>
                </a:lnTo>
                <a:lnTo>
                  <a:pt x="6578" y="16268"/>
                </a:lnTo>
                <a:lnTo>
                  <a:pt x="6680" y="15074"/>
                </a:lnTo>
                <a:lnTo>
                  <a:pt x="7518" y="13931"/>
                </a:lnTo>
                <a:lnTo>
                  <a:pt x="8648" y="12801"/>
                </a:lnTo>
                <a:lnTo>
                  <a:pt x="8997" y="8140"/>
                </a:lnTo>
                <a:lnTo>
                  <a:pt x="6997" y="8140"/>
                </a:lnTo>
                <a:lnTo>
                  <a:pt x="7200" y="1397"/>
                </a:lnTo>
                <a:lnTo>
                  <a:pt x="4559" y="317"/>
                </a:lnTo>
                <a:lnTo>
                  <a:pt x="2692" y="0"/>
                </a:lnTo>
                <a:close/>
              </a:path>
              <a:path w="9525" h="16510">
                <a:moveTo>
                  <a:pt x="7645" y="6946"/>
                </a:moveTo>
                <a:lnTo>
                  <a:pt x="6997" y="8140"/>
                </a:lnTo>
                <a:lnTo>
                  <a:pt x="8997" y="8140"/>
                </a:lnTo>
                <a:lnTo>
                  <a:pt x="9067" y="7200"/>
                </a:lnTo>
                <a:lnTo>
                  <a:pt x="7645" y="6946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8846858" y="5817984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2235" y="0"/>
                </a:moveTo>
                <a:lnTo>
                  <a:pt x="647" y="0"/>
                </a:lnTo>
                <a:lnTo>
                  <a:pt x="0" y="1041"/>
                </a:lnTo>
                <a:lnTo>
                  <a:pt x="0" y="3581"/>
                </a:lnTo>
                <a:lnTo>
                  <a:pt x="647" y="4610"/>
                </a:lnTo>
                <a:lnTo>
                  <a:pt x="2235" y="4610"/>
                </a:lnTo>
                <a:lnTo>
                  <a:pt x="2870" y="3581"/>
                </a:lnTo>
                <a:lnTo>
                  <a:pt x="2870" y="1041"/>
                </a:lnTo>
                <a:lnTo>
                  <a:pt x="2235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8845486" y="5820393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74" y="0"/>
                </a:lnTo>
              </a:path>
            </a:pathLst>
          </a:custGeom>
          <a:ln w="5638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8843238" y="5820131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2603" y="0"/>
                </a:moveTo>
                <a:lnTo>
                  <a:pt x="1650" y="241"/>
                </a:lnTo>
                <a:lnTo>
                  <a:pt x="825" y="952"/>
                </a:lnTo>
                <a:lnTo>
                  <a:pt x="0" y="2146"/>
                </a:lnTo>
                <a:lnTo>
                  <a:pt x="634" y="3213"/>
                </a:lnTo>
                <a:lnTo>
                  <a:pt x="1447" y="2362"/>
                </a:lnTo>
                <a:lnTo>
                  <a:pt x="1384" y="1536"/>
                </a:lnTo>
                <a:lnTo>
                  <a:pt x="2266" y="1536"/>
                </a:lnTo>
                <a:lnTo>
                  <a:pt x="2603" y="0"/>
                </a:lnTo>
                <a:close/>
              </a:path>
              <a:path w="3175" h="3810">
                <a:moveTo>
                  <a:pt x="2266" y="1536"/>
                </a:moveTo>
                <a:lnTo>
                  <a:pt x="1384" y="1536"/>
                </a:lnTo>
                <a:lnTo>
                  <a:pt x="2260" y="1562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8813545" y="5789244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56" y="0"/>
                </a:lnTo>
              </a:path>
            </a:pathLst>
          </a:custGeom>
          <a:ln w="7899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8839593" y="5749990"/>
            <a:ext cx="18415" cy="11430"/>
          </a:xfrm>
          <a:custGeom>
            <a:avLst/>
            <a:gdLst/>
            <a:ahLst/>
            <a:cxnLst/>
            <a:rect l="l" t="t" r="r" b="b"/>
            <a:pathLst>
              <a:path w="18415" h="11429">
                <a:moveTo>
                  <a:pt x="1320" y="10414"/>
                </a:moveTo>
                <a:lnTo>
                  <a:pt x="0" y="11341"/>
                </a:lnTo>
                <a:lnTo>
                  <a:pt x="18021" y="11341"/>
                </a:lnTo>
                <a:lnTo>
                  <a:pt x="17772" y="10883"/>
                </a:lnTo>
                <a:lnTo>
                  <a:pt x="2171" y="10883"/>
                </a:lnTo>
                <a:lnTo>
                  <a:pt x="1320" y="10414"/>
                </a:lnTo>
                <a:close/>
              </a:path>
              <a:path w="18415" h="11429">
                <a:moveTo>
                  <a:pt x="5511" y="3035"/>
                </a:moveTo>
                <a:lnTo>
                  <a:pt x="4851" y="3454"/>
                </a:lnTo>
                <a:lnTo>
                  <a:pt x="4688" y="3848"/>
                </a:lnTo>
                <a:lnTo>
                  <a:pt x="4642" y="4546"/>
                </a:lnTo>
                <a:lnTo>
                  <a:pt x="4851" y="5321"/>
                </a:lnTo>
                <a:lnTo>
                  <a:pt x="4546" y="5905"/>
                </a:lnTo>
                <a:lnTo>
                  <a:pt x="4737" y="7416"/>
                </a:lnTo>
                <a:lnTo>
                  <a:pt x="3725" y="7416"/>
                </a:lnTo>
                <a:lnTo>
                  <a:pt x="3035" y="8356"/>
                </a:lnTo>
                <a:lnTo>
                  <a:pt x="2171" y="9677"/>
                </a:lnTo>
                <a:lnTo>
                  <a:pt x="2171" y="10883"/>
                </a:lnTo>
                <a:lnTo>
                  <a:pt x="17772" y="10883"/>
                </a:lnTo>
                <a:lnTo>
                  <a:pt x="17475" y="10337"/>
                </a:lnTo>
                <a:lnTo>
                  <a:pt x="15887" y="9982"/>
                </a:lnTo>
                <a:lnTo>
                  <a:pt x="15887" y="8661"/>
                </a:lnTo>
                <a:lnTo>
                  <a:pt x="14247" y="7416"/>
                </a:lnTo>
                <a:lnTo>
                  <a:pt x="4737" y="7416"/>
                </a:lnTo>
                <a:lnTo>
                  <a:pt x="3809" y="7302"/>
                </a:lnTo>
                <a:lnTo>
                  <a:pt x="13360" y="7302"/>
                </a:lnTo>
                <a:lnTo>
                  <a:pt x="13240" y="5321"/>
                </a:lnTo>
                <a:lnTo>
                  <a:pt x="13150" y="5092"/>
                </a:lnTo>
                <a:lnTo>
                  <a:pt x="6527" y="5092"/>
                </a:lnTo>
                <a:lnTo>
                  <a:pt x="6298" y="4699"/>
                </a:lnTo>
                <a:lnTo>
                  <a:pt x="6210" y="3606"/>
                </a:lnTo>
                <a:lnTo>
                  <a:pt x="5511" y="3035"/>
                </a:lnTo>
                <a:close/>
              </a:path>
              <a:path w="18415" h="11429">
                <a:moveTo>
                  <a:pt x="9245" y="0"/>
                </a:moveTo>
                <a:lnTo>
                  <a:pt x="8267" y="0"/>
                </a:lnTo>
                <a:lnTo>
                  <a:pt x="8017" y="508"/>
                </a:lnTo>
                <a:lnTo>
                  <a:pt x="7948" y="1549"/>
                </a:lnTo>
                <a:lnTo>
                  <a:pt x="8381" y="1816"/>
                </a:lnTo>
                <a:lnTo>
                  <a:pt x="8381" y="2374"/>
                </a:lnTo>
                <a:lnTo>
                  <a:pt x="7289" y="2755"/>
                </a:lnTo>
                <a:lnTo>
                  <a:pt x="6527" y="5092"/>
                </a:lnTo>
                <a:lnTo>
                  <a:pt x="13150" y="5092"/>
                </a:lnTo>
                <a:lnTo>
                  <a:pt x="12996" y="4699"/>
                </a:lnTo>
                <a:lnTo>
                  <a:pt x="11696" y="4699"/>
                </a:lnTo>
                <a:lnTo>
                  <a:pt x="10794" y="2832"/>
                </a:lnTo>
                <a:lnTo>
                  <a:pt x="9575" y="2565"/>
                </a:lnTo>
                <a:lnTo>
                  <a:pt x="9605" y="1511"/>
                </a:lnTo>
                <a:lnTo>
                  <a:pt x="9905" y="1130"/>
                </a:lnTo>
                <a:lnTo>
                  <a:pt x="9867" y="508"/>
                </a:lnTo>
                <a:lnTo>
                  <a:pt x="9245" y="0"/>
                </a:lnTo>
                <a:close/>
              </a:path>
              <a:path w="18415" h="11429">
                <a:moveTo>
                  <a:pt x="12661" y="3848"/>
                </a:moveTo>
                <a:lnTo>
                  <a:pt x="11696" y="4699"/>
                </a:lnTo>
                <a:lnTo>
                  <a:pt x="12996" y="4699"/>
                </a:lnTo>
                <a:lnTo>
                  <a:pt x="12661" y="3848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8845956" y="584104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753" y="0"/>
                </a:lnTo>
              </a:path>
            </a:pathLst>
          </a:custGeom>
          <a:ln w="7150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8752687" y="5768168"/>
            <a:ext cx="64769" cy="11430"/>
          </a:xfrm>
          <a:custGeom>
            <a:avLst/>
            <a:gdLst/>
            <a:ahLst/>
            <a:cxnLst/>
            <a:rect l="l" t="t" r="r" b="b"/>
            <a:pathLst>
              <a:path w="64770" h="11429">
                <a:moveTo>
                  <a:pt x="64731" y="0"/>
                </a:moveTo>
                <a:lnTo>
                  <a:pt x="0" y="0"/>
                </a:lnTo>
                <a:lnTo>
                  <a:pt x="7772" y="10820"/>
                </a:lnTo>
                <a:lnTo>
                  <a:pt x="64198" y="10820"/>
                </a:lnTo>
                <a:lnTo>
                  <a:pt x="64731" y="0"/>
                </a:lnTo>
                <a:close/>
              </a:path>
            </a:pathLst>
          </a:custGeom>
          <a:solidFill>
            <a:srgbClr val="DE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8769312" y="5743206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624" y="0"/>
                </a:lnTo>
              </a:path>
            </a:pathLst>
          </a:custGeom>
          <a:ln w="3175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8765133" y="574629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993" y="0"/>
                </a:lnTo>
              </a:path>
            </a:pathLst>
          </a:custGeom>
          <a:ln w="3340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8760459" y="5766409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474" y="0"/>
                </a:lnTo>
              </a:path>
            </a:pathLst>
          </a:custGeom>
          <a:ln w="351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8760459" y="5781116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26" y="0"/>
                </a:lnTo>
              </a:path>
            </a:pathLst>
          </a:custGeom>
          <a:ln w="4241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8771521" y="576298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012" y="0"/>
                </a:lnTo>
              </a:path>
            </a:pathLst>
          </a:custGeom>
          <a:ln w="3314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8765120" y="5749369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344" y="0"/>
                </a:lnTo>
              </a:path>
            </a:pathLst>
          </a:custGeom>
          <a:ln w="3175">
            <a:solidFill>
              <a:srgbClr val="DEB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8777592" y="580131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782" y="0"/>
                </a:lnTo>
              </a:path>
            </a:pathLst>
          </a:custGeom>
          <a:ln w="12839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8774550" y="5786411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5003"/>
                </a:lnTo>
              </a:path>
            </a:pathLst>
          </a:custGeom>
          <a:ln w="605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8769375" y="578483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63" y="0"/>
                </a:lnTo>
              </a:path>
            </a:pathLst>
          </a:custGeom>
          <a:ln w="318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8769604" y="584302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50" y="0"/>
                </a:lnTo>
              </a:path>
            </a:pathLst>
          </a:custGeom>
          <a:ln w="318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8762854" y="5786411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5003"/>
                </a:lnTo>
              </a:path>
            </a:pathLst>
          </a:custGeom>
          <a:ln w="605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8757666" y="578483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63" y="0"/>
                </a:lnTo>
              </a:path>
            </a:pathLst>
          </a:custGeom>
          <a:ln w="318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8757881" y="584302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63" y="0"/>
                </a:lnTo>
              </a:path>
            </a:pathLst>
          </a:custGeom>
          <a:ln w="318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8792368" y="5786411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0"/>
                </a:moveTo>
                <a:lnTo>
                  <a:pt x="0" y="55003"/>
                </a:lnTo>
              </a:path>
            </a:pathLst>
          </a:custGeom>
          <a:ln w="605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8787180" y="578483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63" y="0"/>
                </a:lnTo>
              </a:path>
            </a:pathLst>
          </a:custGeom>
          <a:ln w="318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8787409" y="584302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63" y="0"/>
                </a:lnTo>
              </a:path>
            </a:pathLst>
          </a:custGeom>
          <a:ln w="318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8784475" y="5821720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0" y="0"/>
                </a:moveTo>
                <a:lnTo>
                  <a:pt x="2184" y="4432"/>
                </a:lnTo>
                <a:lnTo>
                  <a:pt x="2133" y="3784"/>
                </a:lnTo>
                <a:lnTo>
                  <a:pt x="2603" y="2438"/>
                </a:lnTo>
                <a:lnTo>
                  <a:pt x="4254" y="1498"/>
                </a:lnTo>
                <a:lnTo>
                  <a:pt x="2857" y="1498"/>
                </a:lnTo>
                <a:lnTo>
                  <a:pt x="0" y="0"/>
                </a:lnTo>
                <a:close/>
              </a:path>
              <a:path w="4445" h="4445">
                <a:moveTo>
                  <a:pt x="3022" y="254"/>
                </a:moveTo>
                <a:lnTo>
                  <a:pt x="2857" y="1498"/>
                </a:lnTo>
                <a:lnTo>
                  <a:pt x="4254" y="1498"/>
                </a:lnTo>
                <a:lnTo>
                  <a:pt x="3022" y="254"/>
                </a:lnTo>
                <a:close/>
              </a:path>
            </a:pathLst>
          </a:custGeom>
          <a:solidFill>
            <a:srgbClr val="224B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8778887" y="5821610"/>
            <a:ext cx="9525" cy="16510"/>
          </a:xfrm>
          <a:custGeom>
            <a:avLst/>
            <a:gdLst/>
            <a:ahLst/>
            <a:cxnLst/>
            <a:rect l="l" t="t" r="r" b="b"/>
            <a:pathLst>
              <a:path w="9525" h="16510">
                <a:moveTo>
                  <a:pt x="1422" y="6946"/>
                </a:moveTo>
                <a:lnTo>
                  <a:pt x="0" y="7200"/>
                </a:lnTo>
                <a:lnTo>
                  <a:pt x="419" y="12801"/>
                </a:lnTo>
                <a:lnTo>
                  <a:pt x="1549" y="13931"/>
                </a:lnTo>
                <a:lnTo>
                  <a:pt x="2387" y="15074"/>
                </a:lnTo>
                <a:lnTo>
                  <a:pt x="2489" y="16268"/>
                </a:lnTo>
                <a:lnTo>
                  <a:pt x="6451" y="16268"/>
                </a:lnTo>
                <a:lnTo>
                  <a:pt x="6946" y="12852"/>
                </a:lnTo>
                <a:lnTo>
                  <a:pt x="9067" y="9588"/>
                </a:lnTo>
                <a:lnTo>
                  <a:pt x="8900" y="8140"/>
                </a:lnTo>
                <a:lnTo>
                  <a:pt x="2070" y="8140"/>
                </a:lnTo>
                <a:lnTo>
                  <a:pt x="1422" y="6946"/>
                </a:lnTo>
                <a:close/>
              </a:path>
              <a:path w="9525" h="16510">
                <a:moveTo>
                  <a:pt x="6375" y="0"/>
                </a:moveTo>
                <a:lnTo>
                  <a:pt x="4508" y="317"/>
                </a:lnTo>
                <a:lnTo>
                  <a:pt x="1866" y="1397"/>
                </a:lnTo>
                <a:lnTo>
                  <a:pt x="2070" y="8140"/>
                </a:lnTo>
                <a:lnTo>
                  <a:pt x="8900" y="8140"/>
                </a:lnTo>
                <a:lnTo>
                  <a:pt x="8242" y="2438"/>
                </a:lnTo>
                <a:lnTo>
                  <a:pt x="8242" y="1917"/>
                </a:lnTo>
                <a:lnTo>
                  <a:pt x="6375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8782469" y="5817984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2222" y="0"/>
                </a:moveTo>
                <a:lnTo>
                  <a:pt x="634" y="0"/>
                </a:lnTo>
                <a:lnTo>
                  <a:pt x="0" y="1041"/>
                </a:lnTo>
                <a:lnTo>
                  <a:pt x="0" y="3581"/>
                </a:lnTo>
                <a:lnTo>
                  <a:pt x="634" y="4610"/>
                </a:lnTo>
                <a:lnTo>
                  <a:pt x="2222" y="4610"/>
                </a:lnTo>
                <a:lnTo>
                  <a:pt x="2870" y="3581"/>
                </a:lnTo>
                <a:lnTo>
                  <a:pt x="2870" y="1041"/>
                </a:lnTo>
                <a:lnTo>
                  <a:pt x="2222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8786774" y="582039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485" y="0"/>
                </a:lnTo>
              </a:path>
            </a:pathLst>
          </a:custGeom>
          <a:ln w="5473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8787015" y="5820041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0" y="0"/>
                </a:moveTo>
                <a:lnTo>
                  <a:pt x="101" y="1600"/>
                </a:lnTo>
                <a:lnTo>
                  <a:pt x="965" y="1701"/>
                </a:lnTo>
                <a:lnTo>
                  <a:pt x="774" y="2501"/>
                </a:lnTo>
                <a:lnTo>
                  <a:pt x="1447" y="3479"/>
                </a:lnTo>
                <a:lnTo>
                  <a:pt x="2235" y="2527"/>
                </a:lnTo>
                <a:lnTo>
                  <a:pt x="1612" y="1206"/>
                </a:lnTo>
                <a:lnTo>
                  <a:pt x="901" y="380"/>
                </a:lnTo>
                <a:lnTo>
                  <a:pt x="0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8797150" y="5733291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1892" y="0"/>
                </a:moveTo>
                <a:lnTo>
                  <a:pt x="685" y="0"/>
                </a:lnTo>
                <a:lnTo>
                  <a:pt x="0" y="2286"/>
                </a:lnTo>
                <a:lnTo>
                  <a:pt x="317" y="4191"/>
                </a:lnTo>
                <a:lnTo>
                  <a:pt x="698" y="4191"/>
                </a:lnTo>
                <a:lnTo>
                  <a:pt x="1358" y="3340"/>
                </a:lnTo>
                <a:lnTo>
                  <a:pt x="920" y="2286"/>
                </a:lnTo>
                <a:lnTo>
                  <a:pt x="1018" y="1130"/>
                </a:lnTo>
                <a:lnTo>
                  <a:pt x="1092" y="774"/>
                </a:lnTo>
                <a:lnTo>
                  <a:pt x="2806" y="774"/>
                </a:lnTo>
                <a:lnTo>
                  <a:pt x="1892" y="0"/>
                </a:lnTo>
                <a:close/>
              </a:path>
              <a:path w="3809" h="4445">
                <a:moveTo>
                  <a:pt x="2806" y="774"/>
                </a:moveTo>
                <a:lnTo>
                  <a:pt x="1092" y="774"/>
                </a:lnTo>
                <a:lnTo>
                  <a:pt x="2679" y="1701"/>
                </a:lnTo>
                <a:lnTo>
                  <a:pt x="3225" y="1130"/>
                </a:lnTo>
                <a:lnTo>
                  <a:pt x="2806" y="774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8798217" y="5724980"/>
            <a:ext cx="8255" cy="14604"/>
          </a:xfrm>
          <a:custGeom>
            <a:avLst/>
            <a:gdLst/>
            <a:ahLst/>
            <a:cxnLst/>
            <a:rect l="l" t="t" r="r" b="b"/>
            <a:pathLst>
              <a:path w="8254" h="14604">
                <a:moveTo>
                  <a:pt x="4378" y="3530"/>
                </a:moveTo>
                <a:lnTo>
                  <a:pt x="2158" y="3530"/>
                </a:lnTo>
                <a:lnTo>
                  <a:pt x="800" y="6578"/>
                </a:lnTo>
                <a:lnTo>
                  <a:pt x="800" y="8775"/>
                </a:lnTo>
                <a:lnTo>
                  <a:pt x="2070" y="9842"/>
                </a:lnTo>
                <a:lnTo>
                  <a:pt x="3657" y="10718"/>
                </a:lnTo>
                <a:lnTo>
                  <a:pt x="3835" y="14020"/>
                </a:lnTo>
                <a:lnTo>
                  <a:pt x="5194" y="13944"/>
                </a:lnTo>
                <a:lnTo>
                  <a:pt x="5270" y="12306"/>
                </a:lnTo>
                <a:lnTo>
                  <a:pt x="5968" y="11607"/>
                </a:lnTo>
                <a:lnTo>
                  <a:pt x="7551" y="11607"/>
                </a:lnTo>
                <a:lnTo>
                  <a:pt x="7365" y="7975"/>
                </a:lnTo>
                <a:lnTo>
                  <a:pt x="4622" y="6248"/>
                </a:lnTo>
                <a:lnTo>
                  <a:pt x="4378" y="3530"/>
                </a:lnTo>
                <a:close/>
              </a:path>
              <a:path w="8254" h="14604">
                <a:moveTo>
                  <a:pt x="7551" y="11607"/>
                </a:moveTo>
                <a:lnTo>
                  <a:pt x="5968" y="11607"/>
                </a:lnTo>
                <a:lnTo>
                  <a:pt x="6235" y="13944"/>
                </a:lnTo>
                <a:lnTo>
                  <a:pt x="7670" y="13944"/>
                </a:lnTo>
                <a:lnTo>
                  <a:pt x="7551" y="11607"/>
                </a:lnTo>
                <a:close/>
              </a:path>
              <a:path w="8254" h="14604">
                <a:moveTo>
                  <a:pt x="2666" y="0"/>
                </a:moveTo>
                <a:lnTo>
                  <a:pt x="901" y="0"/>
                </a:lnTo>
                <a:lnTo>
                  <a:pt x="761" y="1663"/>
                </a:lnTo>
                <a:lnTo>
                  <a:pt x="0" y="3276"/>
                </a:lnTo>
                <a:lnTo>
                  <a:pt x="1308" y="4178"/>
                </a:lnTo>
                <a:lnTo>
                  <a:pt x="2158" y="3530"/>
                </a:lnTo>
                <a:lnTo>
                  <a:pt x="4378" y="3530"/>
                </a:lnTo>
                <a:lnTo>
                  <a:pt x="4216" y="1727"/>
                </a:lnTo>
                <a:lnTo>
                  <a:pt x="2666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8804757" y="5724687"/>
            <a:ext cx="5715" cy="14604"/>
          </a:xfrm>
          <a:custGeom>
            <a:avLst/>
            <a:gdLst/>
            <a:ahLst/>
            <a:cxnLst/>
            <a:rect l="l" t="t" r="r" b="b"/>
            <a:pathLst>
              <a:path w="5715" h="14604">
                <a:moveTo>
                  <a:pt x="1981" y="0"/>
                </a:moveTo>
                <a:lnTo>
                  <a:pt x="635" y="0"/>
                </a:lnTo>
                <a:lnTo>
                  <a:pt x="177" y="685"/>
                </a:lnTo>
                <a:lnTo>
                  <a:pt x="177" y="3073"/>
                </a:lnTo>
                <a:lnTo>
                  <a:pt x="1130" y="3949"/>
                </a:lnTo>
                <a:lnTo>
                  <a:pt x="1187" y="5321"/>
                </a:lnTo>
                <a:lnTo>
                  <a:pt x="609" y="6477"/>
                </a:lnTo>
                <a:lnTo>
                  <a:pt x="482" y="8458"/>
                </a:lnTo>
                <a:lnTo>
                  <a:pt x="0" y="10426"/>
                </a:lnTo>
                <a:lnTo>
                  <a:pt x="1358" y="14249"/>
                </a:lnTo>
                <a:lnTo>
                  <a:pt x="4953" y="14249"/>
                </a:lnTo>
                <a:lnTo>
                  <a:pt x="5651" y="8458"/>
                </a:lnTo>
                <a:lnTo>
                  <a:pt x="3454" y="5321"/>
                </a:lnTo>
                <a:lnTo>
                  <a:pt x="3263" y="2273"/>
                </a:lnTo>
                <a:lnTo>
                  <a:pt x="1981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8809710" y="5722033"/>
            <a:ext cx="9525" cy="17145"/>
          </a:xfrm>
          <a:custGeom>
            <a:avLst/>
            <a:gdLst/>
            <a:ahLst/>
            <a:cxnLst/>
            <a:rect l="l" t="t" r="r" b="b"/>
            <a:pathLst>
              <a:path w="9525" h="17145">
                <a:moveTo>
                  <a:pt x="1612" y="1079"/>
                </a:moveTo>
                <a:lnTo>
                  <a:pt x="1493" y="2362"/>
                </a:lnTo>
                <a:lnTo>
                  <a:pt x="1400" y="3835"/>
                </a:lnTo>
                <a:lnTo>
                  <a:pt x="1612" y="7797"/>
                </a:lnTo>
                <a:lnTo>
                  <a:pt x="876" y="9042"/>
                </a:lnTo>
                <a:lnTo>
                  <a:pt x="253" y="11023"/>
                </a:lnTo>
                <a:lnTo>
                  <a:pt x="0" y="16903"/>
                </a:lnTo>
                <a:lnTo>
                  <a:pt x="9385" y="16903"/>
                </a:lnTo>
                <a:lnTo>
                  <a:pt x="8559" y="6705"/>
                </a:lnTo>
                <a:lnTo>
                  <a:pt x="6896" y="3835"/>
                </a:lnTo>
                <a:lnTo>
                  <a:pt x="6867" y="2654"/>
                </a:lnTo>
                <a:lnTo>
                  <a:pt x="4254" y="2654"/>
                </a:lnTo>
                <a:lnTo>
                  <a:pt x="4229" y="2362"/>
                </a:lnTo>
                <a:lnTo>
                  <a:pt x="3047" y="2362"/>
                </a:lnTo>
                <a:lnTo>
                  <a:pt x="1612" y="1079"/>
                </a:lnTo>
                <a:close/>
              </a:path>
              <a:path w="9525" h="17145">
                <a:moveTo>
                  <a:pt x="5029" y="1079"/>
                </a:moveTo>
                <a:lnTo>
                  <a:pt x="4444" y="1701"/>
                </a:lnTo>
                <a:lnTo>
                  <a:pt x="4254" y="2654"/>
                </a:lnTo>
                <a:lnTo>
                  <a:pt x="6867" y="2654"/>
                </a:lnTo>
                <a:lnTo>
                  <a:pt x="6850" y="1930"/>
                </a:lnTo>
                <a:lnTo>
                  <a:pt x="5880" y="1930"/>
                </a:lnTo>
                <a:lnTo>
                  <a:pt x="5029" y="1079"/>
                </a:lnTo>
                <a:close/>
              </a:path>
              <a:path w="9525" h="17145">
                <a:moveTo>
                  <a:pt x="3073" y="0"/>
                </a:moveTo>
                <a:lnTo>
                  <a:pt x="3047" y="2362"/>
                </a:lnTo>
                <a:lnTo>
                  <a:pt x="4229" y="2362"/>
                </a:lnTo>
                <a:lnTo>
                  <a:pt x="4038" y="152"/>
                </a:lnTo>
                <a:lnTo>
                  <a:pt x="3073" y="0"/>
                </a:lnTo>
                <a:close/>
              </a:path>
              <a:path w="9525" h="17145">
                <a:moveTo>
                  <a:pt x="6007" y="444"/>
                </a:moveTo>
                <a:lnTo>
                  <a:pt x="5880" y="1930"/>
                </a:lnTo>
                <a:lnTo>
                  <a:pt x="6850" y="1930"/>
                </a:lnTo>
                <a:lnTo>
                  <a:pt x="6819" y="634"/>
                </a:lnTo>
                <a:lnTo>
                  <a:pt x="6007" y="444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8817749" y="5723847"/>
            <a:ext cx="3810" cy="15240"/>
          </a:xfrm>
          <a:custGeom>
            <a:avLst/>
            <a:gdLst/>
            <a:ahLst/>
            <a:cxnLst/>
            <a:rect l="l" t="t" r="r" b="b"/>
            <a:pathLst>
              <a:path w="3809" h="15239">
                <a:moveTo>
                  <a:pt x="1181" y="0"/>
                </a:moveTo>
                <a:lnTo>
                  <a:pt x="698" y="0"/>
                </a:lnTo>
                <a:lnTo>
                  <a:pt x="378" y="838"/>
                </a:lnTo>
                <a:lnTo>
                  <a:pt x="368" y="2514"/>
                </a:lnTo>
                <a:lnTo>
                  <a:pt x="0" y="4546"/>
                </a:lnTo>
                <a:lnTo>
                  <a:pt x="838" y="15087"/>
                </a:lnTo>
                <a:lnTo>
                  <a:pt x="3302" y="15151"/>
                </a:lnTo>
                <a:lnTo>
                  <a:pt x="3441" y="7150"/>
                </a:lnTo>
                <a:lnTo>
                  <a:pt x="2578" y="5765"/>
                </a:lnTo>
                <a:lnTo>
                  <a:pt x="2578" y="838"/>
                </a:lnTo>
                <a:lnTo>
                  <a:pt x="1651" y="838"/>
                </a:lnTo>
                <a:lnTo>
                  <a:pt x="1181" y="0"/>
                </a:lnTo>
                <a:close/>
              </a:path>
              <a:path w="3809" h="15239">
                <a:moveTo>
                  <a:pt x="2159" y="279"/>
                </a:moveTo>
                <a:lnTo>
                  <a:pt x="1651" y="838"/>
                </a:lnTo>
                <a:lnTo>
                  <a:pt x="2578" y="838"/>
                </a:lnTo>
                <a:lnTo>
                  <a:pt x="2578" y="355"/>
                </a:lnTo>
                <a:lnTo>
                  <a:pt x="2159" y="279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8819616" y="5724357"/>
            <a:ext cx="7620" cy="15240"/>
          </a:xfrm>
          <a:custGeom>
            <a:avLst/>
            <a:gdLst/>
            <a:ahLst/>
            <a:cxnLst/>
            <a:rect l="l" t="t" r="r" b="b"/>
            <a:pathLst>
              <a:path w="7620" h="15239">
                <a:moveTo>
                  <a:pt x="4876" y="0"/>
                </a:moveTo>
                <a:lnTo>
                  <a:pt x="4267" y="774"/>
                </a:lnTo>
                <a:lnTo>
                  <a:pt x="3822" y="2235"/>
                </a:lnTo>
                <a:lnTo>
                  <a:pt x="3822" y="5765"/>
                </a:lnTo>
                <a:lnTo>
                  <a:pt x="3124" y="7200"/>
                </a:lnTo>
                <a:lnTo>
                  <a:pt x="1028" y="8369"/>
                </a:lnTo>
                <a:lnTo>
                  <a:pt x="0" y="14643"/>
                </a:lnTo>
                <a:lnTo>
                  <a:pt x="2120" y="14643"/>
                </a:lnTo>
                <a:lnTo>
                  <a:pt x="2159" y="12852"/>
                </a:lnTo>
                <a:lnTo>
                  <a:pt x="2654" y="12230"/>
                </a:lnTo>
                <a:lnTo>
                  <a:pt x="7029" y="12230"/>
                </a:lnTo>
                <a:lnTo>
                  <a:pt x="7150" y="10540"/>
                </a:lnTo>
                <a:lnTo>
                  <a:pt x="7340" y="6819"/>
                </a:lnTo>
                <a:lnTo>
                  <a:pt x="6489" y="6159"/>
                </a:lnTo>
                <a:lnTo>
                  <a:pt x="5829" y="4584"/>
                </a:lnTo>
                <a:lnTo>
                  <a:pt x="6440" y="4584"/>
                </a:lnTo>
                <a:lnTo>
                  <a:pt x="7086" y="3378"/>
                </a:lnTo>
                <a:lnTo>
                  <a:pt x="6819" y="2463"/>
                </a:lnTo>
                <a:lnTo>
                  <a:pt x="6687" y="228"/>
                </a:lnTo>
                <a:lnTo>
                  <a:pt x="6159" y="228"/>
                </a:lnTo>
                <a:lnTo>
                  <a:pt x="4876" y="0"/>
                </a:lnTo>
                <a:close/>
              </a:path>
              <a:path w="7620" h="15239">
                <a:moveTo>
                  <a:pt x="7029" y="12230"/>
                </a:moveTo>
                <a:lnTo>
                  <a:pt x="2654" y="12230"/>
                </a:lnTo>
                <a:lnTo>
                  <a:pt x="3606" y="12636"/>
                </a:lnTo>
                <a:lnTo>
                  <a:pt x="3886" y="14643"/>
                </a:lnTo>
                <a:lnTo>
                  <a:pt x="6858" y="14643"/>
                </a:lnTo>
                <a:lnTo>
                  <a:pt x="7029" y="12230"/>
                </a:lnTo>
                <a:close/>
              </a:path>
              <a:path w="7620" h="15239">
                <a:moveTo>
                  <a:pt x="6440" y="4584"/>
                </a:moveTo>
                <a:lnTo>
                  <a:pt x="5829" y="4584"/>
                </a:lnTo>
                <a:lnTo>
                  <a:pt x="6413" y="4635"/>
                </a:lnTo>
                <a:close/>
              </a:path>
              <a:path w="7620" h="15239">
                <a:moveTo>
                  <a:pt x="6680" y="101"/>
                </a:moveTo>
                <a:lnTo>
                  <a:pt x="6159" y="228"/>
                </a:lnTo>
                <a:lnTo>
                  <a:pt x="6687" y="228"/>
                </a:lnTo>
                <a:lnTo>
                  <a:pt x="6680" y="101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8826462" y="5725105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70">
                <a:moveTo>
                  <a:pt x="5246" y="11341"/>
                </a:moveTo>
                <a:lnTo>
                  <a:pt x="3809" y="11341"/>
                </a:lnTo>
                <a:lnTo>
                  <a:pt x="4013" y="13957"/>
                </a:lnTo>
                <a:lnTo>
                  <a:pt x="5003" y="13982"/>
                </a:lnTo>
                <a:lnTo>
                  <a:pt x="5041" y="12712"/>
                </a:lnTo>
                <a:lnTo>
                  <a:pt x="5246" y="11341"/>
                </a:lnTo>
                <a:close/>
              </a:path>
              <a:path w="6350" h="13970">
                <a:moveTo>
                  <a:pt x="2997" y="0"/>
                </a:moveTo>
                <a:lnTo>
                  <a:pt x="2425" y="1892"/>
                </a:lnTo>
                <a:lnTo>
                  <a:pt x="2273" y="5283"/>
                </a:lnTo>
                <a:lnTo>
                  <a:pt x="2171" y="6375"/>
                </a:lnTo>
                <a:lnTo>
                  <a:pt x="76" y="7277"/>
                </a:lnTo>
                <a:lnTo>
                  <a:pt x="47" y="11963"/>
                </a:lnTo>
                <a:lnTo>
                  <a:pt x="1079" y="11963"/>
                </a:lnTo>
                <a:lnTo>
                  <a:pt x="1168" y="13893"/>
                </a:lnTo>
                <a:lnTo>
                  <a:pt x="2324" y="13893"/>
                </a:lnTo>
                <a:lnTo>
                  <a:pt x="1943" y="12014"/>
                </a:lnTo>
                <a:lnTo>
                  <a:pt x="3809" y="11341"/>
                </a:lnTo>
                <a:lnTo>
                  <a:pt x="5246" y="11341"/>
                </a:lnTo>
                <a:lnTo>
                  <a:pt x="5854" y="7277"/>
                </a:lnTo>
                <a:lnTo>
                  <a:pt x="4991" y="5727"/>
                </a:lnTo>
                <a:lnTo>
                  <a:pt x="4867" y="5283"/>
                </a:lnTo>
                <a:lnTo>
                  <a:pt x="4737" y="3936"/>
                </a:lnTo>
                <a:lnTo>
                  <a:pt x="5894" y="3936"/>
                </a:lnTo>
                <a:lnTo>
                  <a:pt x="6235" y="3390"/>
                </a:lnTo>
                <a:lnTo>
                  <a:pt x="5689" y="1193"/>
                </a:lnTo>
                <a:lnTo>
                  <a:pt x="5587" y="368"/>
                </a:lnTo>
                <a:lnTo>
                  <a:pt x="5435" y="101"/>
                </a:lnTo>
                <a:lnTo>
                  <a:pt x="2997" y="0"/>
                </a:lnTo>
                <a:close/>
              </a:path>
              <a:path w="6350" h="13970">
                <a:moveTo>
                  <a:pt x="47" y="11963"/>
                </a:moveTo>
                <a:lnTo>
                  <a:pt x="38" y="13500"/>
                </a:lnTo>
                <a:lnTo>
                  <a:pt x="47" y="11963"/>
                </a:lnTo>
                <a:close/>
              </a:path>
              <a:path w="6350" h="13970">
                <a:moveTo>
                  <a:pt x="5894" y="3936"/>
                </a:moveTo>
                <a:lnTo>
                  <a:pt x="4737" y="3936"/>
                </a:lnTo>
                <a:lnTo>
                  <a:pt x="5410" y="4711"/>
                </a:lnTo>
                <a:lnTo>
                  <a:pt x="5894" y="3936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8809646" y="5721082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2501" y="0"/>
                </a:moveTo>
                <a:lnTo>
                  <a:pt x="1003" y="101"/>
                </a:lnTo>
                <a:lnTo>
                  <a:pt x="0" y="330"/>
                </a:lnTo>
                <a:lnTo>
                  <a:pt x="520" y="2222"/>
                </a:lnTo>
                <a:lnTo>
                  <a:pt x="1422" y="2451"/>
                </a:lnTo>
                <a:lnTo>
                  <a:pt x="1701" y="2552"/>
                </a:lnTo>
                <a:lnTo>
                  <a:pt x="2476" y="2679"/>
                </a:lnTo>
                <a:lnTo>
                  <a:pt x="2501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8774582" y="5749990"/>
            <a:ext cx="18415" cy="11430"/>
          </a:xfrm>
          <a:custGeom>
            <a:avLst/>
            <a:gdLst/>
            <a:ahLst/>
            <a:cxnLst/>
            <a:rect l="l" t="t" r="r" b="b"/>
            <a:pathLst>
              <a:path w="18415" h="11429">
                <a:moveTo>
                  <a:pt x="5359" y="3848"/>
                </a:moveTo>
                <a:lnTo>
                  <a:pt x="4780" y="5321"/>
                </a:lnTo>
                <a:lnTo>
                  <a:pt x="4660" y="7302"/>
                </a:lnTo>
                <a:lnTo>
                  <a:pt x="3924" y="7302"/>
                </a:lnTo>
                <a:lnTo>
                  <a:pt x="2133" y="8661"/>
                </a:lnTo>
                <a:lnTo>
                  <a:pt x="2133" y="9982"/>
                </a:lnTo>
                <a:lnTo>
                  <a:pt x="546" y="10337"/>
                </a:lnTo>
                <a:lnTo>
                  <a:pt x="0" y="11341"/>
                </a:lnTo>
                <a:lnTo>
                  <a:pt x="18021" y="11341"/>
                </a:lnTo>
                <a:lnTo>
                  <a:pt x="17369" y="10883"/>
                </a:lnTo>
                <a:lnTo>
                  <a:pt x="15849" y="10883"/>
                </a:lnTo>
                <a:lnTo>
                  <a:pt x="15849" y="9677"/>
                </a:lnTo>
                <a:lnTo>
                  <a:pt x="14986" y="8356"/>
                </a:lnTo>
                <a:lnTo>
                  <a:pt x="14295" y="7416"/>
                </a:lnTo>
                <a:lnTo>
                  <a:pt x="13284" y="7416"/>
                </a:lnTo>
                <a:lnTo>
                  <a:pt x="13474" y="5905"/>
                </a:lnTo>
                <a:lnTo>
                  <a:pt x="13169" y="5321"/>
                </a:lnTo>
                <a:lnTo>
                  <a:pt x="13231" y="5092"/>
                </a:lnTo>
                <a:lnTo>
                  <a:pt x="11493" y="5092"/>
                </a:lnTo>
                <a:lnTo>
                  <a:pt x="11365" y="4699"/>
                </a:lnTo>
                <a:lnTo>
                  <a:pt x="6324" y="4699"/>
                </a:lnTo>
                <a:lnTo>
                  <a:pt x="5359" y="3848"/>
                </a:lnTo>
                <a:close/>
              </a:path>
              <a:path w="18415" h="11429">
                <a:moveTo>
                  <a:pt x="16700" y="10414"/>
                </a:moveTo>
                <a:lnTo>
                  <a:pt x="15849" y="10883"/>
                </a:lnTo>
                <a:lnTo>
                  <a:pt x="17369" y="10883"/>
                </a:lnTo>
                <a:lnTo>
                  <a:pt x="16700" y="10414"/>
                </a:lnTo>
                <a:close/>
              </a:path>
              <a:path w="18415" h="11429">
                <a:moveTo>
                  <a:pt x="14211" y="7302"/>
                </a:moveTo>
                <a:lnTo>
                  <a:pt x="13284" y="7416"/>
                </a:lnTo>
                <a:lnTo>
                  <a:pt x="14295" y="7416"/>
                </a:lnTo>
                <a:close/>
              </a:path>
              <a:path w="18415" h="11429">
                <a:moveTo>
                  <a:pt x="12509" y="3035"/>
                </a:moveTo>
                <a:lnTo>
                  <a:pt x="11811" y="3606"/>
                </a:lnTo>
                <a:lnTo>
                  <a:pt x="11722" y="4699"/>
                </a:lnTo>
                <a:lnTo>
                  <a:pt x="11493" y="5092"/>
                </a:lnTo>
                <a:lnTo>
                  <a:pt x="13231" y="5092"/>
                </a:lnTo>
                <a:lnTo>
                  <a:pt x="13474" y="4191"/>
                </a:lnTo>
                <a:lnTo>
                  <a:pt x="13169" y="3454"/>
                </a:lnTo>
                <a:lnTo>
                  <a:pt x="12509" y="3035"/>
                </a:lnTo>
                <a:close/>
              </a:path>
              <a:path w="18415" h="11429">
                <a:moveTo>
                  <a:pt x="9753" y="0"/>
                </a:moveTo>
                <a:lnTo>
                  <a:pt x="8775" y="0"/>
                </a:lnTo>
                <a:lnTo>
                  <a:pt x="8153" y="508"/>
                </a:lnTo>
                <a:lnTo>
                  <a:pt x="8115" y="1130"/>
                </a:lnTo>
                <a:lnTo>
                  <a:pt x="8415" y="1511"/>
                </a:lnTo>
                <a:lnTo>
                  <a:pt x="8445" y="2565"/>
                </a:lnTo>
                <a:lnTo>
                  <a:pt x="7226" y="2832"/>
                </a:lnTo>
                <a:lnTo>
                  <a:pt x="6324" y="4699"/>
                </a:lnTo>
                <a:lnTo>
                  <a:pt x="11365" y="4699"/>
                </a:lnTo>
                <a:lnTo>
                  <a:pt x="10731" y="2755"/>
                </a:lnTo>
                <a:lnTo>
                  <a:pt x="9626" y="2374"/>
                </a:lnTo>
                <a:lnTo>
                  <a:pt x="9626" y="1816"/>
                </a:lnTo>
                <a:lnTo>
                  <a:pt x="10071" y="1549"/>
                </a:lnTo>
                <a:lnTo>
                  <a:pt x="10134" y="774"/>
                </a:lnTo>
                <a:lnTo>
                  <a:pt x="9753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8780488" y="584104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753" y="0"/>
                </a:lnTo>
              </a:path>
            </a:pathLst>
          </a:custGeom>
          <a:ln w="7150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8848090" y="581764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558" y="0"/>
                </a:lnTo>
              </a:path>
            </a:pathLst>
          </a:custGeom>
          <a:ln w="3175">
            <a:solidFill>
              <a:srgbClr val="224B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8797226" y="574031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07" y="0"/>
                </a:lnTo>
              </a:path>
            </a:pathLst>
          </a:custGeom>
          <a:ln w="3175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8798991" y="5756878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34175" y="0"/>
                </a:lnTo>
              </a:path>
            </a:pathLst>
          </a:custGeom>
          <a:ln w="10147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9653320" y="566243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14" y="0"/>
                </a:lnTo>
              </a:path>
            </a:pathLst>
          </a:custGeom>
          <a:ln w="32689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9552152" y="5720295"/>
            <a:ext cx="205104" cy="86995"/>
          </a:xfrm>
          <a:custGeom>
            <a:avLst/>
            <a:gdLst/>
            <a:ahLst/>
            <a:cxnLst/>
            <a:rect l="l" t="t" r="r" b="b"/>
            <a:pathLst>
              <a:path w="205104" h="86995">
                <a:moveTo>
                  <a:pt x="204724" y="86664"/>
                </a:moveTo>
                <a:lnTo>
                  <a:pt x="0" y="86664"/>
                </a:lnTo>
                <a:lnTo>
                  <a:pt x="0" y="0"/>
                </a:lnTo>
                <a:lnTo>
                  <a:pt x="204724" y="0"/>
                </a:lnTo>
                <a:lnTo>
                  <a:pt x="204724" y="86664"/>
                </a:lnTo>
                <a:close/>
              </a:path>
            </a:pathLst>
          </a:custGeom>
          <a:solidFill>
            <a:srgbClr val="DE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9645180" y="5673153"/>
            <a:ext cx="18415" cy="31115"/>
          </a:xfrm>
          <a:custGeom>
            <a:avLst/>
            <a:gdLst/>
            <a:ahLst/>
            <a:cxnLst/>
            <a:rect l="l" t="t" r="r" b="b"/>
            <a:pathLst>
              <a:path w="18415" h="31114">
                <a:moveTo>
                  <a:pt x="0" y="30937"/>
                </a:moveTo>
                <a:lnTo>
                  <a:pt x="17995" y="30937"/>
                </a:lnTo>
                <a:lnTo>
                  <a:pt x="17995" y="0"/>
                </a:lnTo>
                <a:lnTo>
                  <a:pt x="0" y="0"/>
                </a:lnTo>
                <a:lnTo>
                  <a:pt x="0" y="30937"/>
                </a:lnTo>
                <a:close/>
              </a:path>
            </a:pathLst>
          </a:custGeom>
          <a:solidFill>
            <a:srgbClr val="DE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9552140" y="5704903"/>
            <a:ext cx="207010" cy="13970"/>
          </a:xfrm>
          <a:custGeom>
            <a:avLst/>
            <a:gdLst/>
            <a:ahLst/>
            <a:cxnLst/>
            <a:rect l="l" t="t" r="r" b="b"/>
            <a:pathLst>
              <a:path w="207009" h="13970">
                <a:moveTo>
                  <a:pt x="0" y="13665"/>
                </a:moveTo>
                <a:lnTo>
                  <a:pt x="206552" y="13665"/>
                </a:lnTo>
                <a:lnTo>
                  <a:pt x="206552" y="0"/>
                </a:lnTo>
                <a:lnTo>
                  <a:pt x="0" y="0"/>
                </a:lnTo>
                <a:lnTo>
                  <a:pt x="0" y="13665"/>
                </a:lnTo>
                <a:close/>
              </a:path>
            </a:pathLst>
          </a:custGeom>
          <a:solidFill>
            <a:srgbClr val="DE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9556953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9562744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9575533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9581336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9594126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9599917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9612706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9618509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9631298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9637090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9649879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9655682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9668471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9674262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9687064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9692855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9705644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9711449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9724237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9730028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9742817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9748621" y="5703011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70">
                <a:moveTo>
                  <a:pt x="0" y="13969"/>
                </a:moveTo>
                <a:lnTo>
                  <a:pt x="2184" y="13969"/>
                </a:lnTo>
                <a:lnTo>
                  <a:pt x="2184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9551752" y="5698921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05"/>
                </a:lnTo>
              </a:path>
            </a:pathLst>
          </a:custGeom>
          <a:ln w="4178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9549650" y="5719013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54" y="0"/>
                </a:lnTo>
              </a:path>
            </a:pathLst>
          </a:custGeom>
          <a:ln w="5791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9570370" y="5698921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05"/>
                </a:lnTo>
              </a:path>
            </a:pathLst>
          </a:custGeom>
          <a:ln w="4178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9589001" y="5698921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05"/>
                </a:lnTo>
              </a:path>
            </a:pathLst>
          </a:custGeom>
          <a:ln w="4178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9607619" y="5698921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05"/>
                </a:lnTo>
              </a:path>
            </a:pathLst>
          </a:custGeom>
          <a:ln w="4178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9626250" y="5698921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05"/>
                </a:lnTo>
              </a:path>
            </a:pathLst>
          </a:custGeom>
          <a:ln w="4178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9644868" y="5698921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05"/>
                </a:lnTo>
              </a:path>
            </a:pathLst>
          </a:custGeom>
          <a:ln w="4178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9663500" y="5698921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05"/>
                </a:lnTo>
              </a:path>
            </a:pathLst>
          </a:custGeom>
          <a:ln w="4178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9682118" y="5698921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05"/>
                </a:lnTo>
              </a:path>
            </a:pathLst>
          </a:custGeom>
          <a:ln w="4178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9700748" y="5698921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05"/>
                </a:lnTo>
              </a:path>
            </a:pathLst>
          </a:custGeom>
          <a:ln w="4178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9719367" y="5698921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05"/>
                </a:lnTo>
              </a:path>
            </a:pathLst>
          </a:custGeom>
          <a:ln w="4178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9737997" y="5698921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05"/>
                </a:lnTo>
              </a:path>
            </a:pathLst>
          </a:custGeom>
          <a:ln w="4178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9756616" y="5698921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05"/>
                </a:lnTo>
              </a:path>
            </a:pathLst>
          </a:custGeom>
          <a:ln w="4178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9642779" y="5675731"/>
            <a:ext cx="22860" cy="28575"/>
          </a:xfrm>
          <a:custGeom>
            <a:avLst/>
            <a:gdLst/>
            <a:ahLst/>
            <a:cxnLst/>
            <a:rect l="l" t="t" r="r" b="b"/>
            <a:pathLst>
              <a:path w="22859" h="28575">
                <a:moveTo>
                  <a:pt x="0" y="28359"/>
                </a:moveTo>
                <a:lnTo>
                  <a:pt x="22809" y="28359"/>
                </a:lnTo>
                <a:lnTo>
                  <a:pt x="22809" y="0"/>
                </a:lnTo>
                <a:lnTo>
                  <a:pt x="0" y="0"/>
                </a:lnTo>
                <a:lnTo>
                  <a:pt x="0" y="28359"/>
                </a:lnTo>
                <a:close/>
              </a:path>
            </a:pathLst>
          </a:custGeom>
          <a:solidFill>
            <a:srgbClr val="FB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9552140" y="5704090"/>
            <a:ext cx="207010" cy="0"/>
          </a:xfrm>
          <a:custGeom>
            <a:avLst/>
            <a:gdLst/>
            <a:ahLst/>
            <a:cxnLst/>
            <a:rect l="l" t="t" r="r" b="b"/>
            <a:pathLst>
              <a:path w="207009">
                <a:moveTo>
                  <a:pt x="0" y="0"/>
                </a:moveTo>
                <a:lnTo>
                  <a:pt x="206565" y="0"/>
                </a:lnTo>
              </a:path>
            </a:pathLst>
          </a:custGeom>
          <a:ln w="3175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9520859" y="5815812"/>
            <a:ext cx="228600" cy="38735"/>
          </a:xfrm>
          <a:custGeom>
            <a:avLst/>
            <a:gdLst/>
            <a:ahLst/>
            <a:cxnLst/>
            <a:rect l="l" t="t" r="r" b="b"/>
            <a:pathLst>
              <a:path w="228600" h="38735">
                <a:moveTo>
                  <a:pt x="0" y="38328"/>
                </a:moveTo>
                <a:lnTo>
                  <a:pt x="228523" y="38328"/>
                </a:lnTo>
                <a:lnTo>
                  <a:pt x="228523" y="0"/>
                </a:lnTo>
                <a:lnTo>
                  <a:pt x="0" y="0"/>
                </a:lnTo>
                <a:lnTo>
                  <a:pt x="0" y="38328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9648862" y="5682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254" y="0"/>
                </a:moveTo>
                <a:lnTo>
                  <a:pt x="2374" y="0"/>
                </a:lnTo>
                <a:lnTo>
                  <a:pt x="0" y="2374"/>
                </a:lnTo>
                <a:lnTo>
                  <a:pt x="0" y="8255"/>
                </a:lnTo>
                <a:lnTo>
                  <a:pt x="2374" y="10642"/>
                </a:lnTo>
                <a:lnTo>
                  <a:pt x="8254" y="10642"/>
                </a:lnTo>
                <a:lnTo>
                  <a:pt x="10642" y="8255"/>
                </a:lnTo>
                <a:lnTo>
                  <a:pt x="10642" y="2374"/>
                </a:lnTo>
                <a:lnTo>
                  <a:pt x="8254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9556953" y="572785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9556953" y="5739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9556953" y="576334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9556953" y="577518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9556953" y="578700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9556953" y="57988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9575545" y="572785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9575545" y="5739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9575545" y="57515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9575545" y="576334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9575545" y="577518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9594126" y="572785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9594126" y="5739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9594126" y="57515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9594126" y="576334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9594126" y="577518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9594126" y="57988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9612718" y="572785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9612718" y="57515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9612718" y="576334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9612718" y="577518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9631298" y="572785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9631298" y="5739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9631298" y="57515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9631298" y="576334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9631298" y="577518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9631298" y="578700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9631298" y="57988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9649879" y="572785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9649879" y="5739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9649879" y="57515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9649879" y="576334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9649879" y="578700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9649879" y="57988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9668471" y="572785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9668471" y="5739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9668471" y="57515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9668471" y="576334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9668471" y="577518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9668471" y="578700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9668471" y="57988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9687064" y="572785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9687064" y="5739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9687064" y="57515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9687064" y="576334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9687064" y="577518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9687064" y="578700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9687064" y="57988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9705644" y="572785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9705644" y="5739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9705644" y="57515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9705644" y="576334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9705644" y="578700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9705644" y="57988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9724225" y="572785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9724225" y="5739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9724225" y="57515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9724225" y="577518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9724225" y="578700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9575545" y="57988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9612718" y="5739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9612718" y="578700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9724225" y="576334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9724225" y="57988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9742817" y="572785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9742817" y="57396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9742817" y="57515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9742817" y="576334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9742817" y="577518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9742817" y="578700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9556953" y="57515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9575545" y="578700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9594126" y="578700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9612718" y="57988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66" y="0"/>
                </a:lnTo>
              </a:path>
            </a:pathLst>
          </a:custGeom>
          <a:ln w="8178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9649879" y="577518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9705644" y="577518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9742817" y="57988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78" y="0"/>
                </a:lnTo>
              </a:path>
            </a:pathLst>
          </a:custGeom>
          <a:ln w="8178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9520859" y="5804027"/>
            <a:ext cx="228600" cy="12065"/>
          </a:xfrm>
          <a:custGeom>
            <a:avLst/>
            <a:gdLst/>
            <a:ahLst/>
            <a:cxnLst/>
            <a:rect l="l" t="t" r="r" b="b"/>
            <a:pathLst>
              <a:path w="228600" h="12064">
                <a:moveTo>
                  <a:pt x="0" y="11785"/>
                </a:moveTo>
                <a:lnTo>
                  <a:pt x="228523" y="11785"/>
                </a:lnTo>
                <a:lnTo>
                  <a:pt x="228523" y="0"/>
                </a:lnTo>
                <a:lnTo>
                  <a:pt x="0" y="0"/>
                </a:lnTo>
                <a:lnTo>
                  <a:pt x="0" y="11785"/>
                </a:lnTo>
                <a:close/>
              </a:path>
            </a:pathLst>
          </a:custGeom>
          <a:solidFill>
            <a:srgbClr val="FB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9531578" y="583437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78" y="0"/>
                </a:lnTo>
              </a:path>
            </a:pathLst>
          </a:custGeom>
          <a:ln w="39535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9551530" y="583437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78" y="0"/>
                </a:lnTo>
              </a:path>
            </a:pathLst>
          </a:custGeom>
          <a:ln w="39535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9571494" y="583437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78" y="0"/>
                </a:lnTo>
              </a:path>
            </a:pathLst>
          </a:custGeom>
          <a:ln w="39535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9591446" y="583437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78" y="0"/>
                </a:lnTo>
              </a:path>
            </a:pathLst>
          </a:custGeom>
          <a:ln w="39535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9611397" y="583437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78" y="0"/>
                </a:lnTo>
              </a:path>
            </a:pathLst>
          </a:custGeom>
          <a:ln w="39535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9631362" y="583437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78" y="0"/>
                </a:lnTo>
              </a:path>
            </a:pathLst>
          </a:custGeom>
          <a:ln w="39535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9651313" y="583437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78" y="0"/>
                </a:lnTo>
              </a:path>
            </a:pathLst>
          </a:custGeom>
          <a:ln w="39535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9671266" y="583437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78" y="0"/>
                </a:lnTo>
              </a:path>
            </a:pathLst>
          </a:custGeom>
          <a:ln w="39535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9691230" y="583437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78" y="0"/>
                </a:lnTo>
              </a:path>
            </a:pathLst>
          </a:custGeom>
          <a:ln w="39535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9711181" y="583437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78" y="0"/>
                </a:lnTo>
              </a:path>
            </a:pathLst>
          </a:custGeom>
          <a:ln w="39535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9731133" y="583437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78" y="0"/>
                </a:lnTo>
              </a:path>
            </a:pathLst>
          </a:custGeom>
          <a:ln w="39535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9751097" y="583437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78" y="0"/>
                </a:lnTo>
              </a:path>
            </a:pathLst>
          </a:custGeom>
          <a:ln w="39535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9516681" y="582908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78" y="0"/>
                </a:lnTo>
              </a:path>
            </a:pathLst>
          </a:custGeom>
          <a:ln w="50114">
            <a:solidFill>
              <a:srgbClr val="FBE4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10071506" y="5641360"/>
            <a:ext cx="5080" cy="10160"/>
          </a:xfrm>
          <a:custGeom>
            <a:avLst/>
            <a:gdLst/>
            <a:ahLst/>
            <a:cxnLst/>
            <a:rect l="l" t="t" r="r" b="b"/>
            <a:pathLst>
              <a:path w="5079" h="10160">
                <a:moveTo>
                  <a:pt x="3314" y="0"/>
                </a:moveTo>
                <a:lnTo>
                  <a:pt x="0" y="0"/>
                </a:lnTo>
                <a:lnTo>
                  <a:pt x="0" y="9715"/>
                </a:lnTo>
                <a:lnTo>
                  <a:pt x="4762" y="9715"/>
                </a:lnTo>
                <a:lnTo>
                  <a:pt x="3314" y="0"/>
                </a:lnTo>
                <a:close/>
              </a:path>
            </a:pathLst>
          </a:custGeom>
          <a:solidFill>
            <a:srgbClr val="3BBF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10132238" y="5641360"/>
            <a:ext cx="5080" cy="10160"/>
          </a:xfrm>
          <a:custGeom>
            <a:avLst/>
            <a:gdLst/>
            <a:ahLst/>
            <a:cxnLst/>
            <a:rect l="l" t="t" r="r" b="b"/>
            <a:pathLst>
              <a:path w="5079" h="10160">
                <a:moveTo>
                  <a:pt x="4762" y="0"/>
                </a:moveTo>
                <a:lnTo>
                  <a:pt x="1447" y="0"/>
                </a:lnTo>
                <a:lnTo>
                  <a:pt x="0" y="9715"/>
                </a:lnTo>
                <a:lnTo>
                  <a:pt x="4762" y="9715"/>
                </a:lnTo>
                <a:lnTo>
                  <a:pt x="4762" y="0"/>
                </a:lnTo>
                <a:close/>
              </a:path>
            </a:pathLst>
          </a:custGeom>
          <a:solidFill>
            <a:srgbClr val="3BBF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10071493" y="5647956"/>
            <a:ext cx="66040" cy="206375"/>
          </a:xfrm>
          <a:custGeom>
            <a:avLst/>
            <a:gdLst/>
            <a:ahLst/>
            <a:cxnLst/>
            <a:rect l="l" t="t" r="r" b="b"/>
            <a:pathLst>
              <a:path w="66040" h="206375">
                <a:moveTo>
                  <a:pt x="65506" y="206184"/>
                </a:moveTo>
                <a:lnTo>
                  <a:pt x="0" y="206184"/>
                </a:lnTo>
                <a:lnTo>
                  <a:pt x="0" y="0"/>
                </a:lnTo>
                <a:lnTo>
                  <a:pt x="65506" y="0"/>
                </a:lnTo>
                <a:lnTo>
                  <a:pt x="65506" y="206184"/>
                </a:lnTo>
                <a:close/>
              </a:path>
            </a:pathLst>
          </a:custGeom>
          <a:solidFill>
            <a:srgbClr val="3BBF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10078567" y="5690041"/>
            <a:ext cx="51435" cy="164465"/>
          </a:xfrm>
          <a:custGeom>
            <a:avLst/>
            <a:gdLst/>
            <a:ahLst/>
            <a:cxnLst/>
            <a:rect l="l" t="t" r="r" b="b"/>
            <a:pathLst>
              <a:path w="51434" h="164464">
                <a:moveTo>
                  <a:pt x="25679" y="0"/>
                </a:moveTo>
                <a:lnTo>
                  <a:pt x="16498" y="12550"/>
                </a:lnTo>
                <a:lnTo>
                  <a:pt x="8753" y="47143"/>
                </a:lnTo>
                <a:lnTo>
                  <a:pt x="3051" y="99189"/>
                </a:lnTo>
                <a:lnTo>
                  <a:pt x="0" y="164096"/>
                </a:lnTo>
                <a:lnTo>
                  <a:pt x="51371" y="164096"/>
                </a:lnTo>
                <a:lnTo>
                  <a:pt x="49267" y="113045"/>
                </a:lnTo>
                <a:lnTo>
                  <a:pt x="43772" y="55126"/>
                </a:lnTo>
                <a:lnTo>
                  <a:pt x="32453" y="6708"/>
                </a:lnTo>
                <a:lnTo>
                  <a:pt x="25679" y="0"/>
                </a:lnTo>
                <a:close/>
              </a:path>
            </a:pathLst>
          </a:custGeom>
          <a:solidFill>
            <a:srgbClr val="1C8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10071493" y="5843727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06" y="0"/>
                </a:lnTo>
              </a:path>
            </a:pathLst>
          </a:custGeom>
          <a:ln w="416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10071493" y="5834011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06" y="0"/>
                </a:lnTo>
              </a:path>
            </a:pathLst>
          </a:custGeom>
          <a:ln w="416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10071493" y="5824296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06" y="0"/>
                </a:lnTo>
              </a:path>
            </a:pathLst>
          </a:custGeom>
          <a:ln w="416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10071493" y="5814593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06" y="0"/>
                </a:lnTo>
              </a:path>
            </a:pathLst>
          </a:custGeom>
          <a:ln w="416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10071493" y="5804877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06" y="0"/>
                </a:lnTo>
              </a:path>
            </a:pathLst>
          </a:custGeom>
          <a:ln w="416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10071493" y="5795162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06" y="0"/>
                </a:lnTo>
              </a:path>
            </a:pathLst>
          </a:custGeom>
          <a:ln w="416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10071493" y="5785446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06" y="0"/>
                </a:lnTo>
              </a:path>
            </a:pathLst>
          </a:custGeom>
          <a:ln w="416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10071493" y="5775731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06" y="0"/>
                </a:lnTo>
              </a:path>
            </a:pathLst>
          </a:custGeom>
          <a:ln w="416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10071493" y="5766015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06" y="0"/>
                </a:lnTo>
              </a:path>
            </a:pathLst>
          </a:custGeom>
          <a:ln w="416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10071493" y="5756312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06" y="0"/>
                </a:lnTo>
              </a:path>
            </a:pathLst>
          </a:custGeom>
          <a:ln w="416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10071493" y="5746597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06" y="0"/>
                </a:lnTo>
              </a:path>
            </a:pathLst>
          </a:custGeom>
          <a:ln w="416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10071493" y="5736881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06" y="0"/>
                </a:lnTo>
              </a:path>
            </a:pathLst>
          </a:custGeom>
          <a:ln w="416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10071493" y="5727166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06" y="0"/>
                </a:lnTo>
              </a:path>
            </a:pathLst>
          </a:custGeom>
          <a:ln w="416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10071493" y="5717451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06" y="0"/>
                </a:lnTo>
              </a:path>
            </a:pathLst>
          </a:custGeom>
          <a:ln w="416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10071493" y="5707735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06" y="0"/>
                </a:lnTo>
              </a:path>
            </a:pathLst>
          </a:custGeom>
          <a:ln w="416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10071493" y="5698020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06" y="0"/>
                </a:lnTo>
              </a:path>
            </a:pathLst>
          </a:custGeom>
          <a:ln w="416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10071493" y="5688317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06" y="0"/>
                </a:lnTo>
              </a:path>
            </a:pathLst>
          </a:custGeom>
          <a:ln w="416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10071493" y="5678601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06" y="0"/>
                </a:lnTo>
              </a:path>
            </a:pathLst>
          </a:custGeom>
          <a:ln w="416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10071493" y="5668886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06" y="0"/>
                </a:lnTo>
              </a:path>
            </a:pathLst>
          </a:custGeom>
          <a:ln w="416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10071493" y="5659170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506" y="0"/>
                </a:lnTo>
              </a:path>
            </a:pathLst>
          </a:custGeom>
          <a:ln w="416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10071506" y="584372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576" y="0"/>
                </a:lnTo>
              </a:path>
            </a:pathLst>
          </a:custGeom>
          <a:ln w="416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10079113" y="578544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816" y="0"/>
                </a:lnTo>
              </a:path>
            </a:pathLst>
          </a:custGeom>
          <a:ln w="416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10071493" y="576601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058" y="0"/>
                </a:lnTo>
              </a:path>
            </a:pathLst>
          </a:custGeom>
          <a:ln w="416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10071493" y="580487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816" y="0"/>
                </a:lnTo>
              </a:path>
            </a:pathLst>
          </a:custGeom>
          <a:ln w="416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10123944" y="5775731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3055" y="0"/>
                </a:lnTo>
              </a:path>
            </a:pathLst>
          </a:custGeom>
          <a:ln w="416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10082034" y="5736881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48" y="0"/>
                </a:lnTo>
              </a:path>
            </a:pathLst>
          </a:custGeom>
          <a:ln w="416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10089083" y="584372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48" y="0"/>
                </a:lnTo>
              </a:path>
            </a:pathLst>
          </a:custGeom>
          <a:ln w="416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10129863" y="582429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48" y="0"/>
                </a:lnTo>
              </a:path>
            </a:pathLst>
          </a:custGeom>
          <a:ln w="416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10133380" y="5834011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10071493" y="57077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10100729" y="5736881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48" y="0"/>
                </a:lnTo>
              </a:path>
            </a:pathLst>
          </a:custGeom>
          <a:ln w="416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10114674" y="568831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48" y="0"/>
                </a:lnTo>
              </a:path>
            </a:pathLst>
          </a:custGeom>
          <a:ln w="416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10123957" y="569802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48" y="0"/>
                </a:lnTo>
              </a:path>
            </a:pathLst>
          </a:custGeom>
          <a:ln w="416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10078567" y="569802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48" y="0"/>
                </a:lnTo>
              </a:path>
            </a:pathLst>
          </a:custGeom>
          <a:ln w="416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10087826" y="5688317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985" y="0"/>
                </a:lnTo>
              </a:path>
            </a:pathLst>
          </a:custGeom>
          <a:ln w="416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10114051" y="5678601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293" y="0"/>
                </a:lnTo>
              </a:path>
            </a:pathLst>
          </a:custGeom>
          <a:ln w="416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10073881" y="566888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293" y="0"/>
                </a:lnTo>
              </a:path>
            </a:pathLst>
          </a:custGeom>
          <a:ln w="416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10095318" y="5659170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683" y="0"/>
                </a:lnTo>
              </a:path>
            </a:pathLst>
          </a:custGeom>
          <a:ln w="416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10119448" y="5717451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160" y="0"/>
                </a:lnTo>
              </a:path>
            </a:pathLst>
          </a:custGeom>
          <a:ln w="416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10071493" y="5824296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36" y="0"/>
                </a:lnTo>
              </a:path>
            </a:pathLst>
          </a:custGeom>
          <a:ln w="416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10078783" y="5843730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0952" y="0"/>
                </a:lnTo>
              </a:path>
            </a:pathLst>
          </a:custGeom>
          <a:ln w="4165">
            <a:solidFill>
              <a:srgbClr val="0A6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10079075" y="583402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355" y="0"/>
                </a:lnTo>
              </a:path>
            </a:pathLst>
          </a:custGeom>
          <a:ln w="4165">
            <a:solidFill>
              <a:srgbClr val="0A6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10079456" y="5824301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593" y="0"/>
                </a:lnTo>
              </a:path>
            </a:pathLst>
          </a:custGeom>
          <a:ln w="4165">
            <a:solidFill>
              <a:srgbClr val="0A6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10079913" y="581459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691" y="0"/>
                </a:lnTo>
              </a:path>
            </a:pathLst>
          </a:custGeom>
          <a:ln w="4165">
            <a:solidFill>
              <a:srgbClr val="0A6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10080434" y="580487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37" y="0"/>
                </a:lnTo>
              </a:path>
            </a:pathLst>
          </a:custGeom>
          <a:ln w="4165">
            <a:solidFill>
              <a:srgbClr val="0A6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10081044" y="5795160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418" y="0"/>
                </a:lnTo>
              </a:path>
            </a:pathLst>
          </a:custGeom>
          <a:ln w="4165">
            <a:solidFill>
              <a:srgbClr val="0A6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10081742" y="578545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5008" y="0"/>
                </a:lnTo>
              </a:path>
            </a:pathLst>
          </a:custGeom>
          <a:ln w="4165">
            <a:solidFill>
              <a:srgbClr val="0A6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10082555" y="5775732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408" y="0"/>
                </a:lnTo>
              </a:path>
            </a:pathLst>
          </a:custGeom>
          <a:ln w="4165">
            <a:solidFill>
              <a:srgbClr val="0A6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10083469" y="5766019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79" y="0"/>
                </a:lnTo>
              </a:path>
            </a:pathLst>
          </a:custGeom>
          <a:ln w="4165">
            <a:solidFill>
              <a:srgbClr val="0A6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10084511" y="5756309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97" y="0"/>
                </a:lnTo>
              </a:path>
            </a:pathLst>
          </a:custGeom>
          <a:ln w="4165">
            <a:solidFill>
              <a:srgbClr val="0A6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10085679" y="5744507"/>
            <a:ext cx="37465" cy="4445"/>
          </a:xfrm>
          <a:custGeom>
            <a:avLst/>
            <a:gdLst/>
            <a:ahLst/>
            <a:cxnLst/>
            <a:rect l="l" t="t" r="r" b="b"/>
            <a:pathLst>
              <a:path w="37465" h="4445">
                <a:moveTo>
                  <a:pt x="36563" y="0"/>
                </a:moveTo>
                <a:lnTo>
                  <a:pt x="558" y="0"/>
                </a:lnTo>
                <a:lnTo>
                  <a:pt x="0" y="4165"/>
                </a:lnTo>
                <a:lnTo>
                  <a:pt x="37134" y="4165"/>
                </a:lnTo>
                <a:lnTo>
                  <a:pt x="36766" y="1371"/>
                </a:lnTo>
                <a:lnTo>
                  <a:pt x="36563" y="0"/>
                </a:lnTo>
                <a:close/>
              </a:path>
            </a:pathLst>
          </a:custGeom>
          <a:solidFill>
            <a:srgbClr val="0A6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10087050" y="5734796"/>
            <a:ext cx="34925" cy="4445"/>
          </a:xfrm>
          <a:custGeom>
            <a:avLst/>
            <a:gdLst/>
            <a:ahLst/>
            <a:cxnLst/>
            <a:rect l="l" t="t" r="r" b="b"/>
            <a:pathLst>
              <a:path w="34925" h="4445">
                <a:moveTo>
                  <a:pt x="33756" y="0"/>
                </a:moveTo>
                <a:lnTo>
                  <a:pt x="647" y="0"/>
                </a:lnTo>
                <a:lnTo>
                  <a:pt x="0" y="4165"/>
                </a:lnTo>
                <a:lnTo>
                  <a:pt x="34404" y="4165"/>
                </a:lnTo>
                <a:lnTo>
                  <a:pt x="34201" y="2743"/>
                </a:lnTo>
                <a:lnTo>
                  <a:pt x="33756" y="0"/>
                </a:lnTo>
                <a:close/>
              </a:path>
            </a:pathLst>
          </a:custGeom>
          <a:solidFill>
            <a:srgbClr val="0A6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10088638" y="572716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229" y="0"/>
                </a:lnTo>
              </a:path>
            </a:pathLst>
          </a:custGeom>
          <a:ln w="4165">
            <a:solidFill>
              <a:srgbClr val="0A6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10090518" y="5715367"/>
            <a:ext cx="27940" cy="4445"/>
          </a:xfrm>
          <a:custGeom>
            <a:avLst/>
            <a:gdLst/>
            <a:ahLst/>
            <a:cxnLst/>
            <a:rect l="l" t="t" r="r" b="b"/>
            <a:pathLst>
              <a:path w="27940" h="4445">
                <a:moveTo>
                  <a:pt x="26543" y="0"/>
                </a:moveTo>
                <a:lnTo>
                  <a:pt x="927" y="0"/>
                </a:lnTo>
                <a:lnTo>
                  <a:pt x="0" y="4165"/>
                </a:lnTo>
                <a:lnTo>
                  <a:pt x="27470" y="4165"/>
                </a:lnTo>
                <a:lnTo>
                  <a:pt x="27165" y="2730"/>
                </a:lnTo>
                <a:lnTo>
                  <a:pt x="26543" y="0"/>
                </a:lnTo>
                <a:close/>
              </a:path>
            </a:pathLst>
          </a:custGeom>
          <a:solidFill>
            <a:srgbClr val="0A6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10092855" y="5705656"/>
            <a:ext cx="22860" cy="4445"/>
          </a:xfrm>
          <a:custGeom>
            <a:avLst/>
            <a:gdLst/>
            <a:ahLst/>
            <a:cxnLst/>
            <a:rect l="l" t="t" r="r" b="b"/>
            <a:pathLst>
              <a:path w="22859" h="4445">
                <a:moveTo>
                  <a:pt x="21602" y="0"/>
                </a:moveTo>
                <a:lnTo>
                  <a:pt x="1206" y="0"/>
                </a:lnTo>
                <a:lnTo>
                  <a:pt x="800" y="1308"/>
                </a:lnTo>
                <a:lnTo>
                  <a:pt x="393" y="2705"/>
                </a:lnTo>
                <a:lnTo>
                  <a:pt x="0" y="4165"/>
                </a:lnTo>
                <a:lnTo>
                  <a:pt x="22809" y="4165"/>
                </a:lnTo>
                <a:lnTo>
                  <a:pt x="22415" y="2705"/>
                </a:lnTo>
                <a:lnTo>
                  <a:pt x="22009" y="1308"/>
                </a:lnTo>
                <a:lnTo>
                  <a:pt x="21602" y="0"/>
                </a:lnTo>
                <a:close/>
              </a:path>
            </a:pathLst>
          </a:custGeom>
          <a:solidFill>
            <a:srgbClr val="0A6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10095992" y="5695946"/>
            <a:ext cx="16510" cy="4445"/>
          </a:xfrm>
          <a:custGeom>
            <a:avLst/>
            <a:gdLst/>
            <a:ahLst/>
            <a:cxnLst/>
            <a:rect l="l" t="t" r="r" b="b"/>
            <a:pathLst>
              <a:path w="16509" h="4445">
                <a:moveTo>
                  <a:pt x="14617" y="0"/>
                </a:moveTo>
                <a:lnTo>
                  <a:pt x="1892" y="0"/>
                </a:lnTo>
                <a:lnTo>
                  <a:pt x="1257" y="1206"/>
                </a:lnTo>
                <a:lnTo>
                  <a:pt x="622" y="2603"/>
                </a:lnTo>
                <a:lnTo>
                  <a:pt x="0" y="4165"/>
                </a:lnTo>
                <a:lnTo>
                  <a:pt x="16509" y="4165"/>
                </a:lnTo>
                <a:lnTo>
                  <a:pt x="15887" y="2603"/>
                </a:lnTo>
                <a:lnTo>
                  <a:pt x="15265" y="1206"/>
                </a:lnTo>
                <a:lnTo>
                  <a:pt x="14617" y="0"/>
                </a:lnTo>
                <a:close/>
              </a:path>
            </a:pathLst>
          </a:custGeom>
          <a:solidFill>
            <a:srgbClr val="0A6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10102697" y="569003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070" y="0"/>
                </a:moveTo>
                <a:lnTo>
                  <a:pt x="1041" y="0"/>
                </a:lnTo>
                <a:lnTo>
                  <a:pt x="520" y="127"/>
                </a:lnTo>
                <a:lnTo>
                  <a:pt x="0" y="355"/>
                </a:lnTo>
                <a:lnTo>
                  <a:pt x="3111" y="355"/>
                </a:lnTo>
                <a:lnTo>
                  <a:pt x="2603" y="127"/>
                </a:lnTo>
                <a:lnTo>
                  <a:pt x="2070" y="0"/>
                </a:lnTo>
                <a:close/>
              </a:path>
            </a:pathLst>
          </a:custGeom>
          <a:solidFill>
            <a:srgbClr val="0A6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10115397" y="578545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353" y="0"/>
                </a:lnTo>
              </a:path>
            </a:pathLst>
          </a:custGeom>
          <a:ln w="416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10105034" y="576601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48" y="0"/>
                </a:lnTo>
              </a:path>
            </a:pathLst>
          </a:custGeom>
          <a:ln w="416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10106012" y="5814593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48" y="0"/>
                </a:lnTo>
              </a:path>
            </a:pathLst>
          </a:custGeom>
          <a:ln w="416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10105694" y="58340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816" y="0"/>
                </a:lnTo>
              </a:path>
            </a:pathLst>
          </a:custGeom>
          <a:ln w="416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10112488" y="584372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816" y="0"/>
                </a:lnTo>
              </a:path>
            </a:pathLst>
          </a:custGeom>
          <a:ln w="416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10113061" y="581459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816" y="0"/>
                </a:lnTo>
              </a:path>
            </a:pathLst>
          </a:custGeom>
          <a:ln w="416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10084930" y="5824296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7983" y="0"/>
                </a:lnTo>
              </a:path>
            </a:pathLst>
          </a:custGeom>
          <a:ln w="416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10109593" y="574659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48" y="0"/>
                </a:lnTo>
              </a:path>
            </a:pathLst>
          </a:custGeom>
          <a:ln w="416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10095851" y="572716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86" y="0"/>
                </a:lnTo>
              </a:path>
            </a:pathLst>
          </a:custGeom>
          <a:ln w="416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8989403" y="5368683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0"/>
                </a:moveTo>
                <a:lnTo>
                  <a:pt x="0" y="114604"/>
                </a:lnTo>
              </a:path>
            </a:pathLst>
          </a:custGeom>
          <a:ln w="4216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8981058" y="5521680"/>
            <a:ext cx="17145" cy="252095"/>
          </a:xfrm>
          <a:custGeom>
            <a:avLst/>
            <a:gdLst/>
            <a:ahLst/>
            <a:cxnLst/>
            <a:rect l="l" t="t" r="r" b="b"/>
            <a:pathLst>
              <a:path w="17145" h="252095">
                <a:moveTo>
                  <a:pt x="13423" y="0"/>
                </a:moveTo>
                <a:lnTo>
                  <a:pt x="3276" y="0"/>
                </a:lnTo>
                <a:lnTo>
                  <a:pt x="0" y="245313"/>
                </a:lnTo>
                <a:lnTo>
                  <a:pt x="6426" y="249542"/>
                </a:lnTo>
                <a:lnTo>
                  <a:pt x="6426" y="252082"/>
                </a:lnTo>
                <a:lnTo>
                  <a:pt x="8356" y="250812"/>
                </a:lnTo>
                <a:lnTo>
                  <a:pt x="10274" y="250812"/>
                </a:lnTo>
                <a:lnTo>
                  <a:pt x="10274" y="249542"/>
                </a:lnTo>
                <a:lnTo>
                  <a:pt x="16700" y="245313"/>
                </a:lnTo>
                <a:lnTo>
                  <a:pt x="13423" y="0"/>
                </a:lnTo>
                <a:close/>
              </a:path>
              <a:path w="17145" h="252095">
                <a:moveTo>
                  <a:pt x="10274" y="250812"/>
                </a:moveTo>
                <a:lnTo>
                  <a:pt x="8356" y="250812"/>
                </a:lnTo>
                <a:lnTo>
                  <a:pt x="10274" y="252082"/>
                </a:lnTo>
                <a:lnTo>
                  <a:pt x="10274" y="250812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8979509" y="5508878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99" y="0"/>
                </a:lnTo>
              </a:path>
            </a:pathLst>
          </a:custGeom>
          <a:ln w="36449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8980728" y="5591105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360" y="0"/>
                </a:lnTo>
              </a:path>
            </a:pathLst>
          </a:custGeom>
          <a:ln w="9334">
            <a:solidFill>
              <a:srgbClr val="DEB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8979141" y="568326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23" y="0"/>
                </a:lnTo>
              </a:path>
            </a:pathLst>
          </a:custGeom>
          <a:ln w="5422">
            <a:solidFill>
              <a:srgbClr val="DEB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8984919" y="549066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66" y="0"/>
                </a:lnTo>
              </a:path>
            </a:pathLst>
          </a:custGeom>
          <a:ln w="36449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8977617" y="5511400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571" y="0"/>
                </a:lnTo>
              </a:path>
            </a:pathLst>
          </a:custGeom>
          <a:ln w="5803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8962415" y="5766991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34112" y="0"/>
                </a:moveTo>
                <a:lnTo>
                  <a:pt x="18630" y="0"/>
                </a:lnTo>
                <a:lnTo>
                  <a:pt x="0" y="53987"/>
                </a:lnTo>
                <a:lnTo>
                  <a:pt x="34112" y="53987"/>
                </a:lnTo>
                <a:lnTo>
                  <a:pt x="34112" y="0"/>
                </a:lnTo>
                <a:close/>
              </a:path>
            </a:pathLst>
          </a:custGeom>
          <a:solidFill>
            <a:srgbClr val="DE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8982291" y="5766991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15481" y="0"/>
                </a:moveTo>
                <a:lnTo>
                  <a:pt x="0" y="0"/>
                </a:lnTo>
                <a:lnTo>
                  <a:pt x="0" y="53987"/>
                </a:lnTo>
                <a:lnTo>
                  <a:pt x="34112" y="53987"/>
                </a:lnTo>
                <a:lnTo>
                  <a:pt x="15481" y="0"/>
                </a:lnTo>
                <a:close/>
              </a:path>
            </a:pathLst>
          </a:custGeom>
          <a:solidFill>
            <a:srgbClr val="DE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8987294" y="5455964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5422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8987294" y="5422753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5422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8987294" y="538955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216" y="0"/>
                </a:lnTo>
              </a:path>
            </a:pathLst>
          </a:custGeom>
          <a:ln w="5422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9040786" y="5667971"/>
            <a:ext cx="65405" cy="181610"/>
          </a:xfrm>
          <a:custGeom>
            <a:avLst/>
            <a:gdLst/>
            <a:ahLst/>
            <a:cxnLst/>
            <a:rect l="l" t="t" r="r" b="b"/>
            <a:pathLst>
              <a:path w="65404" h="181610">
                <a:moveTo>
                  <a:pt x="64820" y="181228"/>
                </a:moveTo>
                <a:lnTo>
                  <a:pt x="0" y="181228"/>
                </a:lnTo>
                <a:lnTo>
                  <a:pt x="0" y="0"/>
                </a:lnTo>
                <a:lnTo>
                  <a:pt x="64820" y="0"/>
                </a:lnTo>
                <a:lnTo>
                  <a:pt x="64820" y="181228"/>
                </a:lnTo>
                <a:close/>
              </a:path>
            </a:pathLst>
          </a:custGeom>
          <a:solidFill>
            <a:srgbClr val="DE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9024239" y="5657157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2052" y="0"/>
                </a:lnTo>
              </a:path>
            </a:pathLst>
          </a:custGeom>
          <a:ln w="12458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9027629" y="5647645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70" y="0"/>
                </a:lnTo>
              </a:path>
            </a:pathLst>
          </a:custGeom>
          <a:ln w="7937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8953004" y="5744387"/>
            <a:ext cx="62230" cy="109855"/>
          </a:xfrm>
          <a:custGeom>
            <a:avLst/>
            <a:gdLst/>
            <a:ahLst/>
            <a:cxnLst/>
            <a:rect l="l" t="t" r="r" b="b"/>
            <a:pathLst>
              <a:path w="62229" h="109854">
                <a:moveTo>
                  <a:pt x="0" y="109702"/>
                </a:moveTo>
                <a:lnTo>
                  <a:pt x="61874" y="109702"/>
                </a:lnTo>
                <a:lnTo>
                  <a:pt x="61874" y="0"/>
                </a:lnTo>
                <a:lnTo>
                  <a:pt x="0" y="0"/>
                </a:lnTo>
                <a:lnTo>
                  <a:pt x="0" y="109702"/>
                </a:lnTo>
                <a:close/>
              </a:path>
            </a:pathLst>
          </a:custGeom>
          <a:solidFill>
            <a:srgbClr val="DE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8953004" y="574694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2979" y="0"/>
                </a:lnTo>
              </a:path>
            </a:pathLst>
          </a:custGeom>
          <a:ln w="5118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8876830" y="5687961"/>
            <a:ext cx="32384" cy="47625"/>
          </a:xfrm>
          <a:custGeom>
            <a:avLst/>
            <a:gdLst/>
            <a:ahLst/>
            <a:cxnLst/>
            <a:rect l="l" t="t" r="r" b="b"/>
            <a:pathLst>
              <a:path w="32384" h="47625">
                <a:moveTo>
                  <a:pt x="0" y="47574"/>
                </a:moveTo>
                <a:lnTo>
                  <a:pt x="32321" y="47574"/>
                </a:lnTo>
                <a:lnTo>
                  <a:pt x="32321" y="0"/>
                </a:lnTo>
                <a:lnTo>
                  <a:pt x="0" y="0"/>
                </a:lnTo>
                <a:lnTo>
                  <a:pt x="0" y="47574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9030684" y="5668708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7850"/>
                </a:lnTo>
              </a:path>
            </a:pathLst>
          </a:custGeom>
          <a:ln w="3158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8861894" y="5736996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2179" y="0"/>
                </a:lnTo>
              </a:path>
            </a:pathLst>
          </a:custGeom>
          <a:ln w="3175">
            <a:solidFill>
              <a:srgbClr val="DEB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8884284" y="5695501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500" y="0"/>
                </a:moveTo>
                <a:lnTo>
                  <a:pt x="3898" y="0"/>
                </a:lnTo>
                <a:lnTo>
                  <a:pt x="0" y="3898"/>
                </a:lnTo>
                <a:lnTo>
                  <a:pt x="0" y="13500"/>
                </a:lnTo>
                <a:lnTo>
                  <a:pt x="3898" y="17399"/>
                </a:lnTo>
                <a:lnTo>
                  <a:pt x="13500" y="17399"/>
                </a:lnTo>
                <a:lnTo>
                  <a:pt x="17399" y="13500"/>
                </a:lnTo>
                <a:lnTo>
                  <a:pt x="17399" y="3898"/>
                </a:lnTo>
                <a:lnTo>
                  <a:pt x="13500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9014841" y="5665876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713" y="0"/>
                </a:lnTo>
              </a:path>
            </a:pathLst>
          </a:custGeom>
          <a:ln w="5664">
            <a:solidFill>
              <a:srgbClr val="DEB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9066656" y="5433326"/>
            <a:ext cx="13335" cy="92075"/>
          </a:xfrm>
          <a:custGeom>
            <a:avLst/>
            <a:gdLst/>
            <a:ahLst/>
            <a:cxnLst/>
            <a:rect l="l" t="t" r="r" b="b"/>
            <a:pathLst>
              <a:path w="13334" h="92075">
                <a:moveTo>
                  <a:pt x="6540" y="0"/>
                </a:moveTo>
                <a:lnTo>
                  <a:pt x="0" y="92036"/>
                </a:lnTo>
                <a:lnTo>
                  <a:pt x="13081" y="92036"/>
                </a:lnTo>
                <a:lnTo>
                  <a:pt x="6540" y="0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9073197" y="5592241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802"/>
                </a:lnTo>
              </a:path>
            </a:pathLst>
          </a:custGeom>
          <a:ln w="5902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9061374" y="5525363"/>
            <a:ext cx="24130" cy="20955"/>
          </a:xfrm>
          <a:custGeom>
            <a:avLst/>
            <a:gdLst/>
            <a:ahLst/>
            <a:cxnLst/>
            <a:rect l="l" t="t" r="r" b="b"/>
            <a:pathLst>
              <a:path w="24129" h="20954">
                <a:moveTo>
                  <a:pt x="0" y="20726"/>
                </a:moveTo>
                <a:lnTo>
                  <a:pt x="23647" y="20726"/>
                </a:lnTo>
                <a:lnTo>
                  <a:pt x="23647" y="0"/>
                </a:lnTo>
                <a:lnTo>
                  <a:pt x="0" y="0"/>
                </a:lnTo>
                <a:lnTo>
                  <a:pt x="0" y="20726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8946139" y="5752058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031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8956071" y="5752058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031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8966015" y="5752058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031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8975947" y="5752058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031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8985878" y="5752058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031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8995809" y="5752058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031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9005754" y="5752058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031"/>
                </a:lnTo>
              </a:path>
            </a:pathLst>
          </a:custGeom>
          <a:ln w="3175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8876455" y="574658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556"/>
                </a:lnTo>
              </a:path>
            </a:pathLst>
          </a:custGeom>
          <a:ln w="3175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9037872" y="5676468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70091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9023483" y="5676468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70091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9054610" y="567646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2930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9062104" y="567646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2930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9069444" y="567646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2930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9076937" y="567646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2930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9084278" y="567646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2930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9091771" y="567646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2930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9050781" y="563819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552" y="0"/>
                </a:lnTo>
              </a:path>
            </a:pathLst>
          </a:custGeom>
          <a:ln w="44780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9059405" y="5638190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4780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9066885" y="5638190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4780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9093060" y="563819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552" y="0"/>
                </a:lnTo>
              </a:path>
            </a:pathLst>
          </a:custGeom>
          <a:ln w="44780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9081871" y="5638190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4780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9074378" y="5638190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4780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9066453" y="5595666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0464" y="0"/>
                </a:moveTo>
                <a:lnTo>
                  <a:pt x="3009" y="0"/>
                </a:lnTo>
                <a:lnTo>
                  <a:pt x="0" y="3022"/>
                </a:lnTo>
                <a:lnTo>
                  <a:pt x="0" y="10464"/>
                </a:lnTo>
                <a:lnTo>
                  <a:pt x="3009" y="13487"/>
                </a:lnTo>
                <a:lnTo>
                  <a:pt x="10464" y="13487"/>
                </a:lnTo>
                <a:lnTo>
                  <a:pt x="13487" y="10464"/>
                </a:lnTo>
                <a:lnTo>
                  <a:pt x="13487" y="3022"/>
                </a:lnTo>
                <a:lnTo>
                  <a:pt x="10464" y="0"/>
                </a:lnTo>
                <a:close/>
              </a:path>
            </a:pathLst>
          </a:custGeom>
          <a:solidFill>
            <a:srgbClr val="ED6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8988818" y="5733916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2052" y="0"/>
                </a:lnTo>
              </a:path>
            </a:pathLst>
          </a:custGeom>
          <a:ln w="12458">
            <a:solidFill>
              <a:srgbClr val="DEB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8992209" y="5724404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70" y="0"/>
                </a:lnTo>
              </a:path>
            </a:pathLst>
          </a:custGeom>
          <a:ln w="7937">
            <a:solidFill>
              <a:srgbClr val="DEB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9054617" y="554609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5" h="46354">
                <a:moveTo>
                  <a:pt x="0" y="46151"/>
                </a:moveTo>
                <a:lnTo>
                  <a:pt x="37160" y="46151"/>
                </a:lnTo>
                <a:lnTo>
                  <a:pt x="37160" y="0"/>
                </a:lnTo>
                <a:lnTo>
                  <a:pt x="0" y="0"/>
                </a:lnTo>
                <a:lnTo>
                  <a:pt x="0" y="46151"/>
                </a:lnTo>
                <a:close/>
              </a:path>
            </a:pathLst>
          </a:custGeom>
          <a:solidFill>
            <a:srgbClr val="DE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9051442" y="5577585"/>
            <a:ext cx="43815" cy="15240"/>
          </a:xfrm>
          <a:custGeom>
            <a:avLst/>
            <a:gdLst/>
            <a:ahLst/>
            <a:cxnLst/>
            <a:rect l="l" t="t" r="r" b="b"/>
            <a:pathLst>
              <a:path w="43815" h="15239">
                <a:moveTo>
                  <a:pt x="0" y="14655"/>
                </a:moveTo>
                <a:lnTo>
                  <a:pt x="43510" y="14655"/>
                </a:lnTo>
                <a:lnTo>
                  <a:pt x="43510" y="0"/>
                </a:lnTo>
                <a:lnTo>
                  <a:pt x="0" y="0"/>
                </a:lnTo>
                <a:lnTo>
                  <a:pt x="0" y="14655"/>
                </a:lnTo>
                <a:close/>
              </a:path>
            </a:pathLst>
          </a:custGeom>
          <a:solidFill>
            <a:srgbClr val="DE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9072918" y="5437714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739" y="0"/>
                </a:lnTo>
              </a:path>
            </a:pathLst>
          </a:custGeom>
          <a:ln w="10960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8861894" y="5730582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2179" y="0"/>
                </a:lnTo>
              </a:path>
            </a:pathLst>
          </a:custGeom>
          <a:ln w="9906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8885949" y="5677573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0" y="16154"/>
                </a:moveTo>
                <a:lnTo>
                  <a:pt x="14084" y="16154"/>
                </a:lnTo>
                <a:lnTo>
                  <a:pt x="14084" y="0"/>
                </a:lnTo>
                <a:lnTo>
                  <a:pt x="0" y="0"/>
                </a:lnTo>
                <a:lnTo>
                  <a:pt x="0" y="16154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8889009" y="5668708"/>
            <a:ext cx="8255" cy="12065"/>
          </a:xfrm>
          <a:custGeom>
            <a:avLst/>
            <a:gdLst/>
            <a:ahLst/>
            <a:cxnLst/>
            <a:rect l="l" t="t" r="r" b="b"/>
            <a:pathLst>
              <a:path w="8254" h="12064">
                <a:moveTo>
                  <a:pt x="0" y="11595"/>
                </a:moveTo>
                <a:lnTo>
                  <a:pt x="7950" y="11595"/>
                </a:lnTo>
                <a:lnTo>
                  <a:pt x="7950" y="0"/>
                </a:lnTo>
                <a:lnTo>
                  <a:pt x="0" y="0"/>
                </a:lnTo>
                <a:lnTo>
                  <a:pt x="0" y="11595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8953004" y="5741435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874" y="0"/>
                </a:lnTo>
              </a:path>
            </a:pathLst>
          </a:custGeom>
          <a:ln w="5930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9110192" y="5657157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2052" y="0"/>
                </a:lnTo>
              </a:path>
            </a:pathLst>
          </a:custGeom>
          <a:ln w="12458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9113583" y="5647645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70" y="0"/>
                </a:lnTo>
              </a:path>
            </a:pathLst>
          </a:custGeom>
          <a:ln w="7937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9131604" y="5744387"/>
            <a:ext cx="94615" cy="109855"/>
          </a:xfrm>
          <a:custGeom>
            <a:avLst/>
            <a:gdLst/>
            <a:ahLst/>
            <a:cxnLst/>
            <a:rect l="l" t="t" r="r" b="b"/>
            <a:pathLst>
              <a:path w="94615" h="109854">
                <a:moveTo>
                  <a:pt x="0" y="109702"/>
                </a:moveTo>
                <a:lnTo>
                  <a:pt x="94576" y="109702"/>
                </a:lnTo>
                <a:lnTo>
                  <a:pt x="94576" y="0"/>
                </a:lnTo>
                <a:lnTo>
                  <a:pt x="0" y="0"/>
                </a:lnTo>
                <a:lnTo>
                  <a:pt x="0" y="109702"/>
                </a:lnTo>
                <a:close/>
              </a:path>
            </a:pathLst>
          </a:custGeom>
          <a:solidFill>
            <a:srgbClr val="DE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9130500" y="5746946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339" y="0"/>
                </a:lnTo>
              </a:path>
            </a:pathLst>
          </a:custGeom>
          <a:ln w="5118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9253505" y="5744387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02"/>
                </a:lnTo>
              </a:path>
            </a:pathLst>
          </a:custGeom>
          <a:ln w="54648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9237332" y="5687961"/>
            <a:ext cx="32384" cy="47625"/>
          </a:xfrm>
          <a:custGeom>
            <a:avLst/>
            <a:gdLst/>
            <a:ahLst/>
            <a:cxnLst/>
            <a:rect l="l" t="t" r="r" b="b"/>
            <a:pathLst>
              <a:path w="32384" h="47625">
                <a:moveTo>
                  <a:pt x="0" y="47574"/>
                </a:moveTo>
                <a:lnTo>
                  <a:pt x="32321" y="47574"/>
                </a:lnTo>
                <a:lnTo>
                  <a:pt x="32321" y="0"/>
                </a:lnTo>
                <a:lnTo>
                  <a:pt x="0" y="0"/>
                </a:lnTo>
                <a:lnTo>
                  <a:pt x="0" y="47574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9115799" y="5668708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7850"/>
                </a:lnTo>
              </a:path>
            </a:pathLst>
          </a:custGeom>
          <a:ln w="3158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9222409" y="5736996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2179" y="0"/>
                </a:lnTo>
              </a:path>
            </a:pathLst>
          </a:custGeom>
          <a:ln w="3175">
            <a:solidFill>
              <a:srgbClr val="DEB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9244800" y="5695501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13500" y="0"/>
                </a:moveTo>
                <a:lnTo>
                  <a:pt x="3898" y="0"/>
                </a:lnTo>
                <a:lnTo>
                  <a:pt x="0" y="3898"/>
                </a:lnTo>
                <a:lnTo>
                  <a:pt x="0" y="13500"/>
                </a:lnTo>
                <a:lnTo>
                  <a:pt x="3898" y="17399"/>
                </a:lnTo>
                <a:lnTo>
                  <a:pt x="13500" y="17399"/>
                </a:lnTo>
                <a:lnTo>
                  <a:pt x="17399" y="13500"/>
                </a:lnTo>
                <a:lnTo>
                  <a:pt x="17399" y="3898"/>
                </a:lnTo>
                <a:lnTo>
                  <a:pt x="13500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9261443" y="5746584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505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9253505" y="5746584"/>
            <a:ext cx="0" cy="12065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0"/>
                </a:moveTo>
                <a:lnTo>
                  <a:pt x="0" y="11722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9253505" y="5810681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408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9245555" y="5746584"/>
            <a:ext cx="0" cy="12065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0"/>
                </a:moveTo>
                <a:lnTo>
                  <a:pt x="0" y="11722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9245555" y="5810681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408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9210275" y="575205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6248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9210275" y="5810681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408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9200343" y="575205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6248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9200343" y="5810681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408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9190411" y="575205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6248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9190411" y="5810681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408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9180468" y="575205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6248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9180468" y="5810681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408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9170536" y="575205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6248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9170536" y="5810681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408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9160605" y="575205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6248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9160605" y="5810681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408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9150984" y="5752058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031"/>
                </a:lnTo>
              </a:path>
            </a:pathLst>
          </a:custGeom>
          <a:ln w="5740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9140729" y="5752058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031"/>
                </a:lnTo>
              </a:path>
            </a:pathLst>
          </a:custGeom>
          <a:ln w="3175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9220219" y="5752058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6248"/>
                </a:lnTo>
              </a:path>
            </a:pathLst>
          </a:custGeom>
          <a:ln w="3175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9220219" y="5810681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408"/>
                </a:lnTo>
              </a:path>
            </a:pathLst>
          </a:custGeom>
          <a:ln w="3175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9270028" y="5746584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672"/>
                </a:lnTo>
              </a:path>
            </a:pathLst>
          </a:custGeom>
          <a:ln w="3175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9270028" y="5848299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5842"/>
                </a:lnTo>
              </a:path>
            </a:pathLst>
          </a:custGeom>
          <a:ln w="3175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9236970" y="5746584"/>
            <a:ext cx="0" cy="12065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0"/>
                </a:moveTo>
                <a:lnTo>
                  <a:pt x="0" y="11722"/>
                </a:lnTo>
              </a:path>
            </a:pathLst>
          </a:custGeom>
          <a:ln w="3175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9236970" y="5810681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459"/>
                </a:lnTo>
              </a:path>
            </a:pathLst>
          </a:custGeom>
          <a:ln w="3175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9108623" y="5676468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70091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9123000" y="5676468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70091"/>
                </a:lnTo>
              </a:path>
            </a:pathLst>
          </a:custGeom>
          <a:ln w="511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9145613" y="5733916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2052" y="0"/>
                </a:lnTo>
              </a:path>
            </a:pathLst>
          </a:custGeom>
          <a:ln w="12458">
            <a:solidFill>
              <a:srgbClr val="DEB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9149003" y="5724404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70" y="0"/>
                </a:lnTo>
              </a:path>
            </a:pathLst>
          </a:custGeom>
          <a:ln w="7937">
            <a:solidFill>
              <a:srgbClr val="DEB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9222409" y="5730582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2179" y="0"/>
                </a:lnTo>
              </a:path>
            </a:pathLst>
          </a:custGeom>
          <a:ln w="9906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9246463" y="5677573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0" y="16154"/>
                </a:moveTo>
                <a:lnTo>
                  <a:pt x="14084" y="16154"/>
                </a:lnTo>
                <a:lnTo>
                  <a:pt x="14084" y="0"/>
                </a:lnTo>
                <a:lnTo>
                  <a:pt x="0" y="0"/>
                </a:lnTo>
                <a:lnTo>
                  <a:pt x="0" y="16154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9249524" y="5668708"/>
            <a:ext cx="8255" cy="12065"/>
          </a:xfrm>
          <a:custGeom>
            <a:avLst/>
            <a:gdLst/>
            <a:ahLst/>
            <a:cxnLst/>
            <a:rect l="l" t="t" r="r" b="b"/>
            <a:pathLst>
              <a:path w="8254" h="12064">
                <a:moveTo>
                  <a:pt x="0" y="11595"/>
                </a:moveTo>
                <a:lnTo>
                  <a:pt x="7950" y="11595"/>
                </a:lnTo>
                <a:lnTo>
                  <a:pt x="7950" y="0"/>
                </a:lnTo>
                <a:lnTo>
                  <a:pt x="0" y="0"/>
                </a:lnTo>
                <a:lnTo>
                  <a:pt x="0" y="11595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9131604" y="5741435"/>
            <a:ext cx="149225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0" y="0"/>
                </a:moveTo>
                <a:lnTo>
                  <a:pt x="149225" y="0"/>
                </a:lnTo>
              </a:path>
            </a:pathLst>
          </a:custGeom>
          <a:ln w="5930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9014891" y="5850324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399" y="0"/>
                </a:lnTo>
              </a:path>
            </a:pathLst>
          </a:custGeom>
          <a:ln w="7531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9067418" y="5441937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9893" y="0"/>
                </a:moveTo>
                <a:lnTo>
                  <a:pt x="2857" y="0"/>
                </a:lnTo>
                <a:lnTo>
                  <a:pt x="0" y="2844"/>
                </a:lnTo>
                <a:lnTo>
                  <a:pt x="0" y="9880"/>
                </a:lnTo>
                <a:lnTo>
                  <a:pt x="2857" y="12725"/>
                </a:lnTo>
                <a:lnTo>
                  <a:pt x="9893" y="12725"/>
                </a:lnTo>
                <a:lnTo>
                  <a:pt x="12738" y="9880"/>
                </a:lnTo>
                <a:lnTo>
                  <a:pt x="12738" y="2844"/>
                </a:lnTo>
                <a:lnTo>
                  <a:pt x="9893" y="0"/>
                </a:lnTo>
                <a:close/>
              </a:path>
            </a:pathLst>
          </a:custGeom>
          <a:solidFill>
            <a:srgbClr val="ED6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9074378" y="5705735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12052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9187840" y="5794552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800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9081719" y="5749506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800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9074378" y="5638196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787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8963456" y="581014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800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8983319" y="5791689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787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9177908" y="5826474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787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9066885" y="5736316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787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9207716" y="583126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800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9250933" y="5803080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787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9258884" y="577340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800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9046133" y="5811761"/>
            <a:ext cx="53975" cy="34925"/>
          </a:xfrm>
          <a:custGeom>
            <a:avLst/>
            <a:gdLst/>
            <a:ahLst/>
            <a:cxnLst/>
            <a:rect l="l" t="t" r="r" b="b"/>
            <a:pathLst>
              <a:path w="53975" h="34925">
                <a:moveTo>
                  <a:pt x="0" y="34797"/>
                </a:moveTo>
                <a:lnTo>
                  <a:pt x="53873" y="34797"/>
                </a:lnTo>
                <a:lnTo>
                  <a:pt x="53873" y="0"/>
                </a:lnTo>
                <a:lnTo>
                  <a:pt x="0" y="0"/>
                </a:lnTo>
                <a:lnTo>
                  <a:pt x="0" y="34797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9044775" y="583126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43" y="0"/>
                </a:lnTo>
              </a:path>
            </a:pathLst>
          </a:custGeom>
          <a:ln w="30581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9055595" y="583126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43" y="0"/>
                </a:lnTo>
              </a:path>
            </a:pathLst>
          </a:custGeom>
          <a:ln w="30581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9066415" y="583126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43" y="0"/>
                </a:lnTo>
              </a:path>
            </a:pathLst>
          </a:custGeom>
          <a:ln w="30581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9077235" y="583126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43" y="0"/>
                </a:lnTo>
              </a:path>
            </a:pathLst>
          </a:custGeom>
          <a:ln w="30581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9088043" y="583126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43" y="0"/>
                </a:lnTo>
              </a:path>
            </a:pathLst>
          </a:custGeom>
          <a:ln w="30581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9098863" y="583126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43" y="0"/>
                </a:lnTo>
              </a:path>
            </a:pathLst>
          </a:custGeom>
          <a:ln w="30581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9038907" y="5804884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67" y="0"/>
                </a:lnTo>
              </a:path>
            </a:pathLst>
          </a:custGeom>
          <a:ln w="8496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9032341" y="5812554"/>
            <a:ext cx="81915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0" y="0"/>
                </a:moveTo>
                <a:lnTo>
                  <a:pt x="81711" y="0"/>
                </a:lnTo>
              </a:path>
            </a:pathLst>
          </a:custGeom>
          <a:ln w="684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9412820" y="5773350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918" y="0"/>
                </a:lnTo>
              </a:path>
            </a:pathLst>
          </a:custGeom>
          <a:ln w="17538">
            <a:solidFill>
              <a:srgbClr val="DEB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9374771" y="5783960"/>
            <a:ext cx="18415" cy="70485"/>
          </a:xfrm>
          <a:custGeom>
            <a:avLst/>
            <a:gdLst/>
            <a:ahLst/>
            <a:cxnLst/>
            <a:rect l="l" t="t" r="r" b="b"/>
            <a:pathLst>
              <a:path w="18415" h="70485">
                <a:moveTo>
                  <a:pt x="0" y="70180"/>
                </a:moveTo>
                <a:lnTo>
                  <a:pt x="18160" y="70180"/>
                </a:lnTo>
                <a:lnTo>
                  <a:pt x="18160" y="0"/>
                </a:lnTo>
                <a:lnTo>
                  <a:pt x="0" y="0"/>
                </a:lnTo>
                <a:lnTo>
                  <a:pt x="0" y="70180"/>
                </a:lnTo>
                <a:close/>
              </a:path>
            </a:pathLst>
          </a:custGeom>
          <a:solidFill>
            <a:srgbClr val="DE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9374352" y="5781329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529" y="0"/>
                </a:lnTo>
              </a:path>
            </a:pathLst>
          </a:custGeom>
          <a:ln w="5270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9391332" y="5736831"/>
            <a:ext cx="21590" cy="44450"/>
          </a:xfrm>
          <a:custGeom>
            <a:avLst/>
            <a:gdLst/>
            <a:ahLst/>
            <a:cxnLst/>
            <a:rect l="l" t="t" r="r" b="b"/>
            <a:pathLst>
              <a:path w="21590" h="44450">
                <a:moveTo>
                  <a:pt x="0" y="44272"/>
                </a:moveTo>
                <a:lnTo>
                  <a:pt x="21488" y="44272"/>
                </a:lnTo>
                <a:lnTo>
                  <a:pt x="21488" y="0"/>
                </a:lnTo>
                <a:lnTo>
                  <a:pt x="0" y="0"/>
                </a:lnTo>
                <a:lnTo>
                  <a:pt x="0" y="44272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9451733" y="567368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819" y="0"/>
                </a:lnTo>
              </a:path>
            </a:pathLst>
          </a:custGeom>
          <a:ln w="20459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9419970" y="5680812"/>
            <a:ext cx="33655" cy="38735"/>
          </a:xfrm>
          <a:custGeom>
            <a:avLst/>
            <a:gdLst/>
            <a:ahLst/>
            <a:cxnLst/>
            <a:rect l="l" t="t" r="r" b="b"/>
            <a:pathLst>
              <a:path w="33654" h="38735">
                <a:moveTo>
                  <a:pt x="33159" y="0"/>
                </a:moveTo>
                <a:lnTo>
                  <a:pt x="0" y="29768"/>
                </a:lnTo>
                <a:lnTo>
                  <a:pt x="4521" y="38239"/>
                </a:lnTo>
                <a:lnTo>
                  <a:pt x="33159" y="35559"/>
                </a:lnTo>
                <a:lnTo>
                  <a:pt x="33159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9453143" y="5680812"/>
            <a:ext cx="33655" cy="38735"/>
          </a:xfrm>
          <a:custGeom>
            <a:avLst/>
            <a:gdLst/>
            <a:ahLst/>
            <a:cxnLst/>
            <a:rect l="l" t="t" r="r" b="b"/>
            <a:pathLst>
              <a:path w="33654" h="38735">
                <a:moveTo>
                  <a:pt x="0" y="0"/>
                </a:moveTo>
                <a:lnTo>
                  <a:pt x="0" y="35559"/>
                </a:lnTo>
                <a:lnTo>
                  <a:pt x="28638" y="38239"/>
                </a:lnTo>
                <a:lnTo>
                  <a:pt x="33159" y="29768"/>
                </a:lnTo>
                <a:lnTo>
                  <a:pt x="22707" y="21018"/>
                </a:lnTo>
                <a:lnTo>
                  <a:pt x="14755" y="14042"/>
                </a:lnTo>
                <a:lnTo>
                  <a:pt x="7439" y="7227"/>
                </a:lnTo>
                <a:lnTo>
                  <a:pt x="2080" y="2053"/>
                </a:lnTo>
                <a:lnTo>
                  <a:pt x="0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9423513" y="5717285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232" y="0"/>
                </a:lnTo>
              </a:path>
            </a:pathLst>
          </a:custGeom>
          <a:ln w="3530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9423513" y="5743321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232" y="0"/>
                </a:lnTo>
              </a:path>
            </a:pathLst>
          </a:custGeom>
          <a:ln w="37820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9420250" y="5721730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760" y="0"/>
                </a:lnTo>
              </a:path>
            </a:pathLst>
          </a:custGeom>
          <a:ln w="535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9427768" y="574271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384" y="0"/>
                </a:lnTo>
              </a:path>
            </a:pathLst>
          </a:custGeom>
          <a:ln w="18529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9427718" y="5730690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4267" y="0"/>
                </a:moveTo>
                <a:lnTo>
                  <a:pt x="1231" y="0"/>
                </a:lnTo>
                <a:lnTo>
                  <a:pt x="0" y="1231"/>
                </a:lnTo>
                <a:lnTo>
                  <a:pt x="0" y="4267"/>
                </a:lnTo>
                <a:lnTo>
                  <a:pt x="1231" y="5511"/>
                </a:lnTo>
                <a:lnTo>
                  <a:pt x="4267" y="5511"/>
                </a:lnTo>
                <a:lnTo>
                  <a:pt x="5499" y="4267"/>
                </a:lnTo>
                <a:lnTo>
                  <a:pt x="5499" y="1231"/>
                </a:lnTo>
                <a:lnTo>
                  <a:pt x="4267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9439808" y="574271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384" y="0"/>
                </a:lnTo>
              </a:path>
            </a:pathLst>
          </a:custGeom>
          <a:ln w="18529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9439757" y="5730690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4267" y="0"/>
                </a:moveTo>
                <a:lnTo>
                  <a:pt x="1231" y="0"/>
                </a:lnTo>
                <a:lnTo>
                  <a:pt x="0" y="1231"/>
                </a:lnTo>
                <a:lnTo>
                  <a:pt x="0" y="4267"/>
                </a:lnTo>
                <a:lnTo>
                  <a:pt x="1231" y="5511"/>
                </a:lnTo>
                <a:lnTo>
                  <a:pt x="4267" y="5511"/>
                </a:lnTo>
                <a:lnTo>
                  <a:pt x="5499" y="4267"/>
                </a:lnTo>
                <a:lnTo>
                  <a:pt x="5499" y="1231"/>
                </a:lnTo>
                <a:lnTo>
                  <a:pt x="4267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9451861" y="574271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384" y="0"/>
                </a:lnTo>
              </a:path>
            </a:pathLst>
          </a:custGeom>
          <a:ln w="18529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9451797" y="5730690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4267" y="0"/>
                </a:moveTo>
                <a:lnTo>
                  <a:pt x="1231" y="0"/>
                </a:lnTo>
                <a:lnTo>
                  <a:pt x="0" y="1231"/>
                </a:lnTo>
                <a:lnTo>
                  <a:pt x="0" y="4267"/>
                </a:lnTo>
                <a:lnTo>
                  <a:pt x="1231" y="5511"/>
                </a:lnTo>
                <a:lnTo>
                  <a:pt x="4267" y="5511"/>
                </a:lnTo>
                <a:lnTo>
                  <a:pt x="5499" y="4267"/>
                </a:lnTo>
                <a:lnTo>
                  <a:pt x="5499" y="1231"/>
                </a:lnTo>
                <a:lnTo>
                  <a:pt x="4267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9463900" y="574271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384" y="0"/>
                </a:lnTo>
              </a:path>
            </a:pathLst>
          </a:custGeom>
          <a:ln w="18529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9463837" y="5730690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4267" y="0"/>
                </a:moveTo>
                <a:lnTo>
                  <a:pt x="1231" y="0"/>
                </a:lnTo>
                <a:lnTo>
                  <a:pt x="0" y="1231"/>
                </a:lnTo>
                <a:lnTo>
                  <a:pt x="0" y="4267"/>
                </a:lnTo>
                <a:lnTo>
                  <a:pt x="1231" y="5511"/>
                </a:lnTo>
                <a:lnTo>
                  <a:pt x="4267" y="5511"/>
                </a:lnTo>
                <a:lnTo>
                  <a:pt x="5499" y="4267"/>
                </a:lnTo>
                <a:lnTo>
                  <a:pt x="5499" y="1231"/>
                </a:lnTo>
                <a:lnTo>
                  <a:pt x="4267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9475940" y="574271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384" y="0"/>
                </a:lnTo>
              </a:path>
            </a:pathLst>
          </a:custGeom>
          <a:ln w="18529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9475876" y="5730690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4267" y="0"/>
                </a:moveTo>
                <a:lnTo>
                  <a:pt x="1231" y="0"/>
                </a:lnTo>
                <a:lnTo>
                  <a:pt x="0" y="1231"/>
                </a:lnTo>
                <a:lnTo>
                  <a:pt x="0" y="4267"/>
                </a:lnTo>
                <a:lnTo>
                  <a:pt x="1231" y="5511"/>
                </a:lnTo>
                <a:lnTo>
                  <a:pt x="4267" y="5511"/>
                </a:lnTo>
                <a:lnTo>
                  <a:pt x="5499" y="4267"/>
                </a:lnTo>
                <a:lnTo>
                  <a:pt x="5499" y="1231"/>
                </a:lnTo>
                <a:lnTo>
                  <a:pt x="4267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9384639" y="5768615"/>
            <a:ext cx="13335" cy="20320"/>
          </a:xfrm>
          <a:custGeom>
            <a:avLst/>
            <a:gdLst/>
            <a:ahLst/>
            <a:cxnLst/>
            <a:rect l="l" t="t" r="r" b="b"/>
            <a:pathLst>
              <a:path w="13334" h="20320">
                <a:moveTo>
                  <a:pt x="11404" y="0"/>
                </a:moveTo>
                <a:lnTo>
                  <a:pt x="11239" y="1968"/>
                </a:lnTo>
                <a:lnTo>
                  <a:pt x="7861" y="3657"/>
                </a:lnTo>
                <a:lnTo>
                  <a:pt x="0" y="5803"/>
                </a:lnTo>
                <a:lnTo>
                  <a:pt x="0" y="19875"/>
                </a:lnTo>
                <a:lnTo>
                  <a:pt x="13258" y="15252"/>
                </a:lnTo>
                <a:lnTo>
                  <a:pt x="12763" y="3606"/>
                </a:lnTo>
                <a:lnTo>
                  <a:pt x="11404" y="0"/>
                </a:lnTo>
                <a:close/>
              </a:path>
            </a:pathLst>
          </a:custGeom>
          <a:solidFill>
            <a:srgbClr val="FB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9394215" y="5768615"/>
            <a:ext cx="13335" cy="20320"/>
          </a:xfrm>
          <a:custGeom>
            <a:avLst/>
            <a:gdLst/>
            <a:ahLst/>
            <a:cxnLst/>
            <a:rect l="l" t="t" r="r" b="b"/>
            <a:pathLst>
              <a:path w="13334" h="20320">
                <a:moveTo>
                  <a:pt x="1854" y="0"/>
                </a:moveTo>
                <a:lnTo>
                  <a:pt x="495" y="3606"/>
                </a:lnTo>
                <a:lnTo>
                  <a:pt x="0" y="15252"/>
                </a:lnTo>
                <a:lnTo>
                  <a:pt x="13258" y="19875"/>
                </a:lnTo>
                <a:lnTo>
                  <a:pt x="13258" y="5803"/>
                </a:lnTo>
                <a:lnTo>
                  <a:pt x="5397" y="3657"/>
                </a:lnTo>
                <a:lnTo>
                  <a:pt x="2019" y="1968"/>
                </a:lnTo>
                <a:lnTo>
                  <a:pt x="1854" y="0"/>
                </a:lnTo>
                <a:close/>
              </a:path>
            </a:pathLst>
          </a:custGeom>
          <a:solidFill>
            <a:srgbClr val="FB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9384639" y="5781459"/>
            <a:ext cx="22860" cy="73025"/>
          </a:xfrm>
          <a:custGeom>
            <a:avLst/>
            <a:gdLst/>
            <a:ahLst/>
            <a:cxnLst/>
            <a:rect l="l" t="t" r="r" b="b"/>
            <a:pathLst>
              <a:path w="22859" h="73025">
                <a:moveTo>
                  <a:pt x="0" y="72682"/>
                </a:moveTo>
                <a:lnTo>
                  <a:pt x="22834" y="72682"/>
                </a:lnTo>
                <a:lnTo>
                  <a:pt x="22834" y="0"/>
                </a:lnTo>
                <a:lnTo>
                  <a:pt x="0" y="0"/>
                </a:lnTo>
                <a:lnTo>
                  <a:pt x="0" y="72682"/>
                </a:lnTo>
                <a:close/>
              </a:path>
            </a:pathLst>
          </a:custGeom>
          <a:solidFill>
            <a:srgbClr val="FB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9393364" y="5810802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384" y="0"/>
                </a:lnTo>
              </a:path>
            </a:pathLst>
          </a:custGeom>
          <a:ln w="18529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9393313" y="5798774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4267" y="0"/>
                </a:moveTo>
                <a:lnTo>
                  <a:pt x="1231" y="0"/>
                </a:lnTo>
                <a:lnTo>
                  <a:pt x="0" y="1244"/>
                </a:lnTo>
                <a:lnTo>
                  <a:pt x="0" y="4279"/>
                </a:lnTo>
                <a:lnTo>
                  <a:pt x="1231" y="5511"/>
                </a:lnTo>
                <a:lnTo>
                  <a:pt x="4267" y="5511"/>
                </a:lnTo>
                <a:lnTo>
                  <a:pt x="5499" y="4279"/>
                </a:lnTo>
                <a:lnTo>
                  <a:pt x="5499" y="1244"/>
                </a:lnTo>
                <a:lnTo>
                  <a:pt x="4267" y="0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9398698" y="574393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5245" y="0"/>
                </a:moveTo>
                <a:lnTo>
                  <a:pt x="1511" y="0"/>
                </a:lnTo>
                <a:lnTo>
                  <a:pt x="0" y="1523"/>
                </a:lnTo>
                <a:lnTo>
                  <a:pt x="0" y="5257"/>
                </a:lnTo>
                <a:lnTo>
                  <a:pt x="1511" y="6781"/>
                </a:lnTo>
                <a:lnTo>
                  <a:pt x="5245" y="6781"/>
                </a:lnTo>
                <a:lnTo>
                  <a:pt x="6769" y="5257"/>
                </a:lnTo>
                <a:lnTo>
                  <a:pt x="6769" y="1523"/>
                </a:lnTo>
                <a:lnTo>
                  <a:pt x="5245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9398698" y="5747321"/>
            <a:ext cx="6985" cy="12065"/>
          </a:xfrm>
          <a:custGeom>
            <a:avLst/>
            <a:gdLst/>
            <a:ahLst/>
            <a:cxnLst/>
            <a:rect l="l" t="t" r="r" b="b"/>
            <a:pathLst>
              <a:path w="6984" h="12064">
                <a:moveTo>
                  <a:pt x="0" y="11569"/>
                </a:moveTo>
                <a:lnTo>
                  <a:pt x="6769" y="11569"/>
                </a:lnTo>
                <a:lnTo>
                  <a:pt x="6769" y="0"/>
                </a:lnTo>
                <a:lnTo>
                  <a:pt x="0" y="0"/>
                </a:lnTo>
                <a:lnTo>
                  <a:pt x="0" y="11569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9388335" y="5719051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13728" y="0"/>
                </a:moveTo>
                <a:lnTo>
                  <a:pt x="5829" y="6769"/>
                </a:lnTo>
                <a:lnTo>
                  <a:pt x="0" y="13728"/>
                </a:lnTo>
                <a:lnTo>
                  <a:pt x="2921" y="17780"/>
                </a:lnTo>
                <a:lnTo>
                  <a:pt x="13360" y="17780"/>
                </a:lnTo>
                <a:lnTo>
                  <a:pt x="13728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9400006" y="5719051"/>
            <a:ext cx="15875" cy="17780"/>
          </a:xfrm>
          <a:custGeom>
            <a:avLst/>
            <a:gdLst/>
            <a:ahLst/>
            <a:cxnLst/>
            <a:rect l="l" t="t" r="r" b="b"/>
            <a:pathLst>
              <a:path w="15875" h="17779">
                <a:moveTo>
                  <a:pt x="2070" y="0"/>
                </a:moveTo>
                <a:lnTo>
                  <a:pt x="0" y="17780"/>
                </a:lnTo>
                <a:lnTo>
                  <a:pt x="12890" y="17780"/>
                </a:lnTo>
                <a:lnTo>
                  <a:pt x="15811" y="13728"/>
                </a:lnTo>
                <a:lnTo>
                  <a:pt x="9969" y="6769"/>
                </a:lnTo>
                <a:lnTo>
                  <a:pt x="2070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9401403" y="571489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358" y="0"/>
                </a:lnTo>
              </a:path>
            </a:pathLst>
          </a:custGeom>
          <a:ln w="11899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9412820" y="5762466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2918" y="0"/>
                </a:lnTo>
              </a:path>
            </a:pathLst>
          </a:custGeom>
          <a:ln w="4229">
            <a:solidFill>
              <a:srgbClr val="DEB5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9433217" y="5754988"/>
            <a:ext cx="22225" cy="27940"/>
          </a:xfrm>
          <a:custGeom>
            <a:avLst/>
            <a:gdLst/>
            <a:ahLst/>
            <a:cxnLst/>
            <a:rect l="l" t="t" r="r" b="b"/>
            <a:pathLst>
              <a:path w="22225" h="27939">
                <a:moveTo>
                  <a:pt x="19062" y="0"/>
                </a:moveTo>
                <a:lnTo>
                  <a:pt x="18783" y="3289"/>
                </a:lnTo>
                <a:lnTo>
                  <a:pt x="13131" y="6108"/>
                </a:lnTo>
                <a:lnTo>
                  <a:pt x="0" y="9690"/>
                </a:lnTo>
                <a:lnTo>
                  <a:pt x="0" y="21450"/>
                </a:lnTo>
                <a:lnTo>
                  <a:pt x="3462" y="27042"/>
                </a:lnTo>
                <a:lnTo>
                  <a:pt x="11080" y="27879"/>
                </a:lnTo>
                <a:lnTo>
                  <a:pt x="18698" y="26511"/>
                </a:lnTo>
                <a:lnTo>
                  <a:pt x="22161" y="25488"/>
                </a:lnTo>
                <a:lnTo>
                  <a:pt x="21335" y="6019"/>
                </a:lnTo>
                <a:lnTo>
                  <a:pt x="19062" y="0"/>
                </a:lnTo>
                <a:close/>
              </a:path>
            </a:pathLst>
          </a:custGeom>
          <a:solidFill>
            <a:srgbClr val="FB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9449219" y="5754988"/>
            <a:ext cx="22225" cy="27940"/>
          </a:xfrm>
          <a:custGeom>
            <a:avLst/>
            <a:gdLst/>
            <a:ahLst/>
            <a:cxnLst/>
            <a:rect l="l" t="t" r="r" b="b"/>
            <a:pathLst>
              <a:path w="22225" h="27939">
                <a:moveTo>
                  <a:pt x="3098" y="0"/>
                </a:moveTo>
                <a:lnTo>
                  <a:pt x="825" y="6019"/>
                </a:lnTo>
                <a:lnTo>
                  <a:pt x="0" y="25488"/>
                </a:lnTo>
                <a:lnTo>
                  <a:pt x="3462" y="26511"/>
                </a:lnTo>
                <a:lnTo>
                  <a:pt x="11080" y="27879"/>
                </a:lnTo>
                <a:lnTo>
                  <a:pt x="18698" y="27042"/>
                </a:lnTo>
                <a:lnTo>
                  <a:pt x="22161" y="21450"/>
                </a:lnTo>
                <a:lnTo>
                  <a:pt x="22161" y="9690"/>
                </a:lnTo>
                <a:lnTo>
                  <a:pt x="9029" y="6108"/>
                </a:lnTo>
                <a:lnTo>
                  <a:pt x="3378" y="3289"/>
                </a:lnTo>
                <a:lnTo>
                  <a:pt x="3098" y="0"/>
                </a:lnTo>
                <a:close/>
              </a:path>
            </a:pathLst>
          </a:custGeom>
          <a:solidFill>
            <a:srgbClr val="FB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9433204" y="5776429"/>
            <a:ext cx="38735" cy="78105"/>
          </a:xfrm>
          <a:custGeom>
            <a:avLst/>
            <a:gdLst/>
            <a:ahLst/>
            <a:cxnLst/>
            <a:rect l="l" t="t" r="r" b="b"/>
            <a:pathLst>
              <a:path w="38734" h="78104">
                <a:moveTo>
                  <a:pt x="0" y="77711"/>
                </a:moveTo>
                <a:lnTo>
                  <a:pt x="38163" y="77711"/>
                </a:lnTo>
                <a:lnTo>
                  <a:pt x="38163" y="0"/>
                </a:lnTo>
                <a:lnTo>
                  <a:pt x="0" y="0"/>
                </a:lnTo>
                <a:lnTo>
                  <a:pt x="0" y="77711"/>
                </a:lnTo>
                <a:close/>
              </a:path>
            </a:pathLst>
          </a:custGeom>
          <a:solidFill>
            <a:srgbClr val="FB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9445028" y="5844451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28" y="0"/>
                </a:lnTo>
              </a:path>
            </a:pathLst>
          </a:custGeom>
          <a:ln w="19380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9445028" y="5827497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1277" y="0"/>
                </a:moveTo>
                <a:lnTo>
                  <a:pt x="3251" y="0"/>
                </a:lnTo>
                <a:lnTo>
                  <a:pt x="0" y="3251"/>
                </a:lnTo>
                <a:lnTo>
                  <a:pt x="0" y="11277"/>
                </a:lnTo>
                <a:lnTo>
                  <a:pt x="3251" y="14528"/>
                </a:lnTo>
                <a:lnTo>
                  <a:pt x="11277" y="14528"/>
                </a:lnTo>
                <a:lnTo>
                  <a:pt x="14528" y="11277"/>
                </a:lnTo>
                <a:lnTo>
                  <a:pt x="14528" y="3251"/>
                </a:lnTo>
                <a:lnTo>
                  <a:pt x="11277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9442386" y="5799632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0" y="18529"/>
                </a:moveTo>
                <a:lnTo>
                  <a:pt x="5448" y="18529"/>
                </a:lnTo>
                <a:lnTo>
                  <a:pt x="5448" y="0"/>
                </a:lnTo>
                <a:lnTo>
                  <a:pt x="0" y="0"/>
                </a:lnTo>
                <a:lnTo>
                  <a:pt x="0" y="1852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9442336" y="5796870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4267" y="0"/>
                </a:moveTo>
                <a:lnTo>
                  <a:pt x="1231" y="0"/>
                </a:lnTo>
                <a:lnTo>
                  <a:pt x="0" y="1231"/>
                </a:lnTo>
                <a:lnTo>
                  <a:pt x="0" y="4267"/>
                </a:lnTo>
                <a:lnTo>
                  <a:pt x="1231" y="5511"/>
                </a:lnTo>
                <a:lnTo>
                  <a:pt x="4267" y="5511"/>
                </a:lnTo>
                <a:lnTo>
                  <a:pt x="5499" y="4267"/>
                </a:lnTo>
                <a:lnTo>
                  <a:pt x="5499" y="1231"/>
                </a:lnTo>
                <a:lnTo>
                  <a:pt x="4267" y="0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9449599" y="5799632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0" y="18529"/>
                </a:moveTo>
                <a:lnTo>
                  <a:pt x="5448" y="18529"/>
                </a:lnTo>
                <a:lnTo>
                  <a:pt x="5448" y="0"/>
                </a:lnTo>
                <a:lnTo>
                  <a:pt x="0" y="0"/>
                </a:lnTo>
                <a:lnTo>
                  <a:pt x="0" y="1852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9449549" y="5796870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4267" y="0"/>
                </a:moveTo>
                <a:lnTo>
                  <a:pt x="1231" y="0"/>
                </a:lnTo>
                <a:lnTo>
                  <a:pt x="0" y="1231"/>
                </a:lnTo>
                <a:lnTo>
                  <a:pt x="0" y="4267"/>
                </a:lnTo>
                <a:lnTo>
                  <a:pt x="1231" y="5511"/>
                </a:lnTo>
                <a:lnTo>
                  <a:pt x="4267" y="5511"/>
                </a:lnTo>
                <a:lnTo>
                  <a:pt x="5499" y="4267"/>
                </a:lnTo>
                <a:lnTo>
                  <a:pt x="5499" y="1231"/>
                </a:lnTo>
                <a:lnTo>
                  <a:pt x="4267" y="0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9456749" y="5799632"/>
            <a:ext cx="5715" cy="19050"/>
          </a:xfrm>
          <a:custGeom>
            <a:avLst/>
            <a:gdLst/>
            <a:ahLst/>
            <a:cxnLst/>
            <a:rect l="l" t="t" r="r" b="b"/>
            <a:pathLst>
              <a:path w="5715" h="19050">
                <a:moveTo>
                  <a:pt x="0" y="18529"/>
                </a:moveTo>
                <a:lnTo>
                  <a:pt x="5499" y="18529"/>
                </a:lnTo>
                <a:lnTo>
                  <a:pt x="5499" y="0"/>
                </a:lnTo>
                <a:lnTo>
                  <a:pt x="0" y="0"/>
                </a:lnTo>
                <a:lnTo>
                  <a:pt x="0" y="18529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9456749" y="5796870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4267" y="0"/>
                </a:moveTo>
                <a:lnTo>
                  <a:pt x="1231" y="0"/>
                </a:lnTo>
                <a:lnTo>
                  <a:pt x="0" y="1231"/>
                </a:lnTo>
                <a:lnTo>
                  <a:pt x="0" y="4267"/>
                </a:lnTo>
                <a:lnTo>
                  <a:pt x="1231" y="5511"/>
                </a:lnTo>
                <a:lnTo>
                  <a:pt x="4267" y="5511"/>
                </a:lnTo>
                <a:lnTo>
                  <a:pt x="5499" y="4267"/>
                </a:lnTo>
                <a:lnTo>
                  <a:pt x="5499" y="1231"/>
                </a:lnTo>
                <a:lnTo>
                  <a:pt x="4267" y="0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9448660" y="566832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53" y="0"/>
                </a:lnTo>
              </a:path>
            </a:pathLst>
          </a:custGeom>
          <a:ln w="317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9407461" y="5762230"/>
            <a:ext cx="15240" cy="22860"/>
          </a:xfrm>
          <a:custGeom>
            <a:avLst/>
            <a:gdLst/>
            <a:ahLst/>
            <a:cxnLst/>
            <a:rect l="l" t="t" r="r" b="b"/>
            <a:pathLst>
              <a:path w="15240" h="22860">
                <a:moveTo>
                  <a:pt x="12865" y="0"/>
                </a:moveTo>
                <a:lnTo>
                  <a:pt x="12674" y="2222"/>
                </a:lnTo>
                <a:lnTo>
                  <a:pt x="8864" y="4127"/>
                </a:lnTo>
                <a:lnTo>
                  <a:pt x="0" y="6540"/>
                </a:lnTo>
                <a:lnTo>
                  <a:pt x="0" y="22402"/>
                </a:lnTo>
                <a:lnTo>
                  <a:pt x="14960" y="17195"/>
                </a:lnTo>
                <a:lnTo>
                  <a:pt x="14401" y="4063"/>
                </a:lnTo>
                <a:lnTo>
                  <a:pt x="12865" y="0"/>
                </a:lnTo>
                <a:close/>
              </a:path>
            </a:pathLst>
          </a:custGeom>
          <a:solidFill>
            <a:srgbClr val="FB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9418256" y="5762230"/>
            <a:ext cx="15240" cy="22860"/>
          </a:xfrm>
          <a:custGeom>
            <a:avLst/>
            <a:gdLst/>
            <a:ahLst/>
            <a:cxnLst/>
            <a:rect l="l" t="t" r="r" b="b"/>
            <a:pathLst>
              <a:path w="15240" h="22860">
                <a:moveTo>
                  <a:pt x="2095" y="0"/>
                </a:moveTo>
                <a:lnTo>
                  <a:pt x="571" y="4063"/>
                </a:lnTo>
                <a:lnTo>
                  <a:pt x="0" y="17195"/>
                </a:lnTo>
                <a:lnTo>
                  <a:pt x="14960" y="22402"/>
                </a:lnTo>
                <a:lnTo>
                  <a:pt x="14960" y="6540"/>
                </a:lnTo>
                <a:lnTo>
                  <a:pt x="6095" y="4127"/>
                </a:lnTo>
                <a:lnTo>
                  <a:pt x="2285" y="2222"/>
                </a:lnTo>
                <a:lnTo>
                  <a:pt x="2095" y="0"/>
                </a:lnTo>
                <a:close/>
              </a:path>
            </a:pathLst>
          </a:custGeom>
          <a:solidFill>
            <a:srgbClr val="FB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9407473" y="5776696"/>
            <a:ext cx="26034" cy="77470"/>
          </a:xfrm>
          <a:custGeom>
            <a:avLst/>
            <a:gdLst/>
            <a:ahLst/>
            <a:cxnLst/>
            <a:rect l="l" t="t" r="r" b="b"/>
            <a:pathLst>
              <a:path w="26034" h="77470">
                <a:moveTo>
                  <a:pt x="0" y="77444"/>
                </a:moveTo>
                <a:lnTo>
                  <a:pt x="25742" y="77444"/>
                </a:lnTo>
                <a:lnTo>
                  <a:pt x="25742" y="0"/>
                </a:lnTo>
                <a:lnTo>
                  <a:pt x="0" y="0"/>
                </a:lnTo>
                <a:lnTo>
                  <a:pt x="0" y="77444"/>
                </a:lnTo>
                <a:close/>
              </a:path>
            </a:pathLst>
          </a:custGeom>
          <a:solidFill>
            <a:srgbClr val="FB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9414446" y="5846146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99" y="0"/>
                </a:lnTo>
              </a:path>
            </a:pathLst>
          </a:custGeom>
          <a:ln w="15989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9414357" y="5832153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9309" y="0"/>
                </a:moveTo>
                <a:lnTo>
                  <a:pt x="2679" y="0"/>
                </a:lnTo>
                <a:lnTo>
                  <a:pt x="0" y="2679"/>
                </a:lnTo>
                <a:lnTo>
                  <a:pt x="0" y="9309"/>
                </a:lnTo>
                <a:lnTo>
                  <a:pt x="2679" y="11988"/>
                </a:lnTo>
                <a:lnTo>
                  <a:pt x="9309" y="11988"/>
                </a:lnTo>
                <a:lnTo>
                  <a:pt x="11988" y="9309"/>
                </a:lnTo>
                <a:lnTo>
                  <a:pt x="11988" y="2679"/>
                </a:lnTo>
                <a:lnTo>
                  <a:pt x="9309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9417646" y="5808046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384" y="0"/>
                </a:lnTo>
              </a:path>
            </a:pathLst>
          </a:custGeom>
          <a:ln w="18529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9417596" y="5796022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4267" y="0"/>
                </a:moveTo>
                <a:lnTo>
                  <a:pt x="1231" y="0"/>
                </a:lnTo>
                <a:lnTo>
                  <a:pt x="0" y="1231"/>
                </a:lnTo>
                <a:lnTo>
                  <a:pt x="0" y="4279"/>
                </a:lnTo>
                <a:lnTo>
                  <a:pt x="1231" y="5511"/>
                </a:lnTo>
                <a:lnTo>
                  <a:pt x="4267" y="5511"/>
                </a:lnTo>
                <a:lnTo>
                  <a:pt x="5499" y="4279"/>
                </a:lnTo>
                <a:lnTo>
                  <a:pt x="5499" y="1231"/>
                </a:lnTo>
                <a:lnTo>
                  <a:pt x="4267" y="0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9511665" y="5783960"/>
            <a:ext cx="18415" cy="70485"/>
          </a:xfrm>
          <a:custGeom>
            <a:avLst/>
            <a:gdLst/>
            <a:ahLst/>
            <a:cxnLst/>
            <a:rect l="l" t="t" r="r" b="b"/>
            <a:pathLst>
              <a:path w="18415" h="70485">
                <a:moveTo>
                  <a:pt x="0" y="70180"/>
                </a:moveTo>
                <a:lnTo>
                  <a:pt x="18160" y="70180"/>
                </a:lnTo>
                <a:lnTo>
                  <a:pt x="18160" y="0"/>
                </a:lnTo>
                <a:lnTo>
                  <a:pt x="0" y="0"/>
                </a:lnTo>
                <a:lnTo>
                  <a:pt x="0" y="70180"/>
                </a:lnTo>
                <a:close/>
              </a:path>
            </a:pathLst>
          </a:custGeom>
          <a:solidFill>
            <a:srgbClr val="DE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9507702" y="5781329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529" y="0"/>
                </a:lnTo>
              </a:path>
            </a:pathLst>
          </a:custGeom>
          <a:ln w="5270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9491776" y="5736831"/>
            <a:ext cx="21590" cy="44450"/>
          </a:xfrm>
          <a:custGeom>
            <a:avLst/>
            <a:gdLst/>
            <a:ahLst/>
            <a:cxnLst/>
            <a:rect l="l" t="t" r="r" b="b"/>
            <a:pathLst>
              <a:path w="21590" h="44450">
                <a:moveTo>
                  <a:pt x="0" y="44272"/>
                </a:moveTo>
                <a:lnTo>
                  <a:pt x="21488" y="44272"/>
                </a:lnTo>
                <a:lnTo>
                  <a:pt x="21488" y="0"/>
                </a:lnTo>
                <a:lnTo>
                  <a:pt x="0" y="0"/>
                </a:lnTo>
                <a:lnTo>
                  <a:pt x="0" y="44272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9506686" y="5768615"/>
            <a:ext cx="13335" cy="20320"/>
          </a:xfrm>
          <a:custGeom>
            <a:avLst/>
            <a:gdLst/>
            <a:ahLst/>
            <a:cxnLst/>
            <a:rect l="l" t="t" r="r" b="b"/>
            <a:pathLst>
              <a:path w="13334" h="20320">
                <a:moveTo>
                  <a:pt x="1854" y="0"/>
                </a:moveTo>
                <a:lnTo>
                  <a:pt x="495" y="3606"/>
                </a:lnTo>
                <a:lnTo>
                  <a:pt x="0" y="15252"/>
                </a:lnTo>
                <a:lnTo>
                  <a:pt x="13258" y="19875"/>
                </a:lnTo>
                <a:lnTo>
                  <a:pt x="13258" y="5803"/>
                </a:lnTo>
                <a:lnTo>
                  <a:pt x="5397" y="3657"/>
                </a:lnTo>
                <a:lnTo>
                  <a:pt x="2019" y="1968"/>
                </a:lnTo>
                <a:lnTo>
                  <a:pt x="1854" y="0"/>
                </a:lnTo>
                <a:close/>
              </a:path>
            </a:pathLst>
          </a:custGeom>
          <a:solidFill>
            <a:srgbClr val="FB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9497111" y="5768615"/>
            <a:ext cx="13335" cy="20320"/>
          </a:xfrm>
          <a:custGeom>
            <a:avLst/>
            <a:gdLst/>
            <a:ahLst/>
            <a:cxnLst/>
            <a:rect l="l" t="t" r="r" b="b"/>
            <a:pathLst>
              <a:path w="13334" h="20320">
                <a:moveTo>
                  <a:pt x="11404" y="0"/>
                </a:moveTo>
                <a:lnTo>
                  <a:pt x="11239" y="1968"/>
                </a:lnTo>
                <a:lnTo>
                  <a:pt x="7861" y="3657"/>
                </a:lnTo>
                <a:lnTo>
                  <a:pt x="0" y="5803"/>
                </a:lnTo>
                <a:lnTo>
                  <a:pt x="0" y="19875"/>
                </a:lnTo>
                <a:lnTo>
                  <a:pt x="13258" y="15252"/>
                </a:lnTo>
                <a:lnTo>
                  <a:pt x="12763" y="3606"/>
                </a:lnTo>
                <a:lnTo>
                  <a:pt x="11404" y="0"/>
                </a:lnTo>
                <a:close/>
              </a:path>
            </a:pathLst>
          </a:custGeom>
          <a:solidFill>
            <a:srgbClr val="FB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9497111" y="5781459"/>
            <a:ext cx="22860" cy="73025"/>
          </a:xfrm>
          <a:custGeom>
            <a:avLst/>
            <a:gdLst/>
            <a:ahLst/>
            <a:cxnLst/>
            <a:rect l="l" t="t" r="r" b="b"/>
            <a:pathLst>
              <a:path w="22859" h="73025">
                <a:moveTo>
                  <a:pt x="0" y="72682"/>
                </a:moveTo>
                <a:lnTo>
                  <a:pt x="22834" y="72682"/>
                </a:lnTo>
                <a:lnTo>
                  <a:pt x="22834" y="0"/>
                </a:lnTo>
                <a:lnTo>
                  <a:pt x="0" y="0"/>
                </a:lnTo>
                <a:lnTo>
                  <a:pt x="0" y="72682"/>
                </a:lnTo>
                <a:close/>
              </a:path>
            </a:pathLst>
          </a:custGeom>
          <a:solidFill>
            <a:srgbClr val="FB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9505836" y="5810802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384" y="0"/>
                </a:lnTo>
              </a:path>
            </a:pathLst>
          </a:custGeom>
          <a:ln w="18529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9505784" y="5798774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4267" y="0"/>
                </a:moveTo>
                <a:lnTo>
                  <a:pt x="1231" y="0"/>
                </a:lnTo>
                <a:lnTo>
                  <a:pt x="0" y="1244"/>
                </a:lnTo>
                <a:lnTo>
                  <a:pt x="0" y="4279"/>
                </a:lnTo>
                <a:lnTo>
                  <a:pt x="1231" y="5511"/>
                </a:lnTo>
                <a:lnTo>
                  <a:pt x="4267" y="5511"/>
                </a:lnTo>
                <a:lnTo>
                  <a:pt x="5499" y="4279"/>
                </a:lnTo>
                <a:lnTo>
                  <a:pt x="5499" y="1244"/>
                </a:lnTo>
                <a:lnTo>
                  <a:pt x="4267" y="0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9499130" y="5743930"/>
            <a:ext cx="6985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5257" y="0"/>
                </a:moveTo>
                <a:lnTo>
                  <a:pt x="1511" y="0"/>
                </a:lnTo>
                <a:lnTo>
                  <a:pt x="0" y="1523"/>
                </a:lnTo>
                <a:lnTo>
                  <a:pt x="0" y="5257"/>
                </a:lnTo>
                <a:lnTo>
                  <a:pt x="1511" y="6781"/>
                </a:lnTo>
                <a:lnTo>
                  <a:pt x="5257" y="6781"/>
                </a:lnTo>
                <a:lnTo>
                  <a:pt x="6769" y="5257"/>
                </a:lnTo>
                <a:lnTo>
                  <a:pt x="6769" y="1523"/>
                </a:lnTo>
                <a:lnTo>
                  <a:pt x="5257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9499130" y="5747321"/>
            <a:ext cx="6985" cy="12065"/>
          </a:xfrm>
          <a:custGeom>
            <a:avLst/>
            <a:gdLst/>
            <a:ahLst/>
            <a:cxnLst/>
            <a:rect l="l" t="t" r="r" b="b"/>
            <a:pathLst>
              <a:path w="6984" h="12064">
                <a:moveTo>
                  <a:pt x="0" y="11569"/>
                </a:moveTo>
                <a:lnTo>
                  <a:pt x="6769" y="11569"/>
                </a:lnTo>
                <a:lnTo>
                  <a:pt x="6769" y="0"/>
                </a:lnTo>
                <a:lnTo>
                  <a:pt x="0" y="0"/>
                </a:lnTo>
                <a:lnTo>
                  <a:pt x="0" y="11569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9502508" y="5719051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0" y="0"/>
                </a:moveTo>
                <a:lnTo>
                  <a:pt x="380" y="17780"/>
                </a:lnTo>
                <a:lnTo>
                  <a:pt x="10820" y="17780"/>
                </a:lnTo>
                <a:lnTo>
                  <a:pt x="13741" y="13728"/>
                </a:lnTo>
                <a:lnTo>
                  <a:pt x="7912" y="6769"/>
                </a:lnTo>
                <a:lnTo>
                  <a:pt x="0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9488766" y="5719051"/>
            <a:ext cx="15875" cy="17780"/>
          </a:xfrm>
          <a:custGeom>
            <a:avLst/>
            <a:gdLst/>
            <a:ahLst/>
            <a:cxnLst/>
            <a:rect l="l" t="t" r="r" b="b"/>
            <a:pathLst>
              <a:path w="15875" h="17779">
                <a:moveTo>
                  <a:pt x="13741" y="0"/>
                </a:moveTo>
                <a:lnTo>
                  <a:pt x="5842" y="6769"/>
                </a:lnTo>
                <a:lnTo>
                  <a:pt x="0" y="13728"/>
                </a:lnTo>
                <a:lnTo>
                  <a:pt x="2921" y="17780"/>
                </a:lnTo>
                <a:lnTo>
                  <a:pt x="15811" y="17780"/>
                </a:lnTo>
                <a:lnTo>
                  <a:pt x="13741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9501835" y="5714891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358" y="0"/>
                </a:lnTo>
              </a:path>
            </a:pathLst>
          </a:custGeom>
          <a:ln w="11899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9482163" y="5762230"/>
            <a:ext cx="15240" cy="22860"/>
          </a:xfrm>
          <a:custGeom>
            <a:avLst/>
            <a:gdLst/>
            <a:ahLst/>
            <a:cxnLst/>
            <a:rect l="l" t="t" r="r" b="b"/>
            <a:pathLst>
              <a:path w="15240" h="22860">
                <a:moveTo>
                  <a:pt x="2095" y="0"/>
                </a:moveTo>
                <a:lnTo>
                  <a:pt x="558" y="4063"/>
                </a:lnTo>
                <a:lnTo>
                  <a:pt x="0" y="17195"/>
                </a:lnTo>
                <a:lnTo>
                  <a:pt x="14960" y="22402"/>
                </a:lnTo>
                <a:lnTo>
                  <a:pt x="14960" y="6540"/>
                </a:lnTo>
                <a:lnTo>
                  <a:pt x="6095" y="4127"/>
                </a:lnTo>
                <a:lnTo>
                  <a:pt x="2285" y="2222"/>
                </a:lnTo>
                <a:lnTo>
                  <a:pt x="2095" y="0"/>
                </a:lnTo>
                <a:close/>
              </a:path>
            </a:pathLst>
          </a:custGeom>
          <a:solidFill>
            <a:srgbClr val="FB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5" name="object 3745"/>
          <p:cNvSpPr/>
          <p:nvPr/>
        </p:nvSpPr>
        <p:spPr>
          <a:xfrm>
            <a:off x="9471367" y="5762230"/>
            <a:ext cx="15240" cy="22860"/>
          </a:xfrm>
          <a:custGeom>
            <a:avLst/>
            <a:gdLst/>
            <a:ahLst/>
            <a:cxnLst/>
            <a:rect l="l" t="t" r="r" b="b"/>
            <a:pathLst>
              <a:path w="15240" h="22860">
                <a:moveTo>
                  <a:pt x="12865" y="0"/>
                </a:moveTo>
                <a:lnTo>
                  <a:pt x="12674" y="2222"/>
                </a:lnTo>
                <a:lnTo>
                  <a:pt x="8864" y="4127"/>
                </a:lnTo>
                <a:lnTo>
                  <a:pt x="0" y="6540"/>
                </a:lnTo>
                <a:lnTo>
                  <a:pt x="0" y="22402"/>
                </a:lnTo>
                <a:lnTo>
                  <a:pt x="14960" y="17195"/>
                </a:lnTo>
                <a:lnTo>
                  <a:pt x="14401" y="4063"/>
                </a:lnTo>
                <a:lnTo>
                  <a:pt x="12865" y="0"/>
                </a:lnTo>
                <a:close/>
              </a:path>
            </a:pathLst>
          </a:custGeom>
          <a:solidFill>
            <a:srgbClr val="FB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9471367" y="5776696"/>
            <a:ext cx="26034" cy="77470"/>
          </a:xfrm>
          <a:custGeom>
            <a:avLst/>
            <a:gdLst/>
            <a:ahLst/>
            <a:cxnLst/>
            <a:rect l="l" t="t" r="r" b="b"/>
            <a:pathLst>
              <a:path w="26034" h="77470">
                <a:moveTo>
                  <a:pt x="0" y="77444"/>
                </a:moveTo>
                <a:lnTo>
                  <a:pt x="25742" y="77444"/>
                </a:lnTo>
                <a:lnTo>
                  <a:pt x="25742" y="0"/>
                </a:lnTo>
                <a:lnTo>
                  <a:pt x="0" y="0"/>
                </a:lnTo>
                <a:lnTo>
                  <a:pt x="0" y="77444"/>
                </a:lnTo>
                <a:close/>
              </a:path>
            </a:pathLst>
          </a:custGeom>
          <a:solidFill>
            <a:srgbClr val="FBE4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9478250" y="5846146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99" y="0"/>
                </a:lnTo>
              </a:path>
            </a:pathLst>
          </a:custGeom>
          <a:ln w="15989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9478250" y="5832153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9309" y="0"/>
                </a:moveTo>
                <a:lnTo>
                  <a:pt x="2679" y="0"/>
                </a:lnTo>
                <a:lnTo>
                  <a:pt x="0" y="2679"/>
                </a:lnTo>
                <a:lnTo>
                  <a:pt x="0" y="9309"/>
                </a:lnTo>
                <a:lnTo>
                  <a:pt x="2679" y="11988"/>
                </a:lnTo>
                <a:lnTo>
                  <a:pt x="9309" y="11988"/>
                </a:lnTo>
                <a:lnTo>
                  <a:pt x="11988" y="9309"/>
                </a:lnTo>
                <a:lnTo>
                  <a:pt x="11988" y="2679"/>
                </a:lnTo>
                <a:lnTo>
                  <a:pt x="9309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9446221" y="5766443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423" y="0"/>
                </a:moveTo>
                <a:lnTo>
                  <a:pt x="2717" y="0"/>
                </a:lnTo>
                <a:lnTo>
                  <a:pt x="0" y="2717"/>
                </a:lnTo>
                <a:lnTo>
                  <a:pt x="0" y="9423"/>
                </a:lnTo>
                <a:lnTo>
                  <a:pt x="2717" y="12141"/>
                </a:lnTo>
                <a:lnTo>
                  <a:pt x="9423" y="12141"/>
                </a:lnTo>
                <a:lnTo>
                  <a:pt x="12141" y="9423"/>
                </a:lnTo>
                <a:lnTo>
                  <a:pt x="12141" y="2717"/>
                </a:lnTo>
                <a:lnTo>
                  <a:pt x="9423" y="0"/>
                </a:lnTo>
                <a:close/>
              </a:path>
            </a:pathLst>
          </a:custGeom>
          <a:solidFill>
            <a:srgbClr val="DE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9391954" y="5776727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6375" y="0"/>
                </a:moveTo>
                <a:lnTo>
                  <a:pt x="1841" y="0"/>
                </a:lnTo>
                <a:lnTo>
                  <a:pt x="0" y="1841"/>
                </a:lnTo>
                <a:lnTo>
                  <a:pt x="0" y="6388"/>
                </a:lnTo>
                <a:lnTo>
                  <a:pt x="1841" y="8229"/>
                </a:lnTo>
                <a:lnTo>
                  <a:pt x="6375" y="8229"/>
                </a:lnTo>
                <a:lnTo>
                  <a:pt x="8216" y="6388"/>
                </a:lnTo>
                <a:lnTo>
                  <a:pt x="8216" y="1841"/>
                </a:lnTo>
                <a:lnTo>
                  <a:pt x="6375" y="0"/>
                </a:lnTo>
                <a:close/>
              </a:path>
            </a:pathLst>
          </a:custGeom>
          <a:solidFill>
            <a:srgbClr val="DE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9415094" y="57703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153" y="0"/>
                </a:moveTo>
                <a:lnTo>
                  <a:pt x="2349" y="0"/>
                </a:lnTo>
                <a:lnTo>
                  <a:pt x="0" y="2362"/>
                </a:lnTo>
                <a:lnTo>
                  <a:pt x="0" y="8153"/>
                </a:lnTo>
                <a:lnTo>
                  <a:pt x="2349" y="10515"/>
                </a:lnTo>
                <a:lnTo>
                  <a:pt x="8153" y="10515"/>
                </a:lnTo>
                <a:lnTo>
                  <a:pt x="10502" y="8153"/>
                </a:lnTo>
                <a:lnTo>
                  <a:pt x="10502" y="2362"/>
                </a:lnTo>
                <a:lnTo>
                  <a:pt x="8153" y="0"/>
                </a:lnTo>
                <a:close/>
              </a:path>
            </a:pathLst>
          </a:custGeom>
          <a:solidFill>
            <a:srgbClr val="DE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9504426" y="5776727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6375" y="0"/>
                </a:moveTo>
                <a:lnTo>
                  <a:pt x="1841" y="0"/>
                </a:lnTo>
                <a:lnTo>
                  <a:pt x="0" y="1841"/>
                </a:lnTo>
                <a:lnTo>
                  <a:pt x="0" y="6388"/>
                </a:lnTo>
                <a:lnTo>
                  <a:pt x="1841" y="8229"/>
                </a:lnTo>
                <a:lnTo>
                  <a:pt x="6375" y="8229"/>
                </a:lnTo>
                <a:lnTo>
                  <a:pt x="8216" y="6388"/>
                </a:lnTo>
                <a:lnTo>
                  <a:pt x="8216" y="1841"/>
                </a:lnTo>
                <a:lnTo>
                  <a:pt x="6375" y="0"/>
                </a:lnTo>
                <a:close/>
              </a:path>
            </a:pathLst>
          </a:custGeom>
          <a:solidFill>
            <a:srgbClr val="DE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9478988" y="57703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153" y="0"/>
                </a:moveTo>
                <a:lnTo>
                  <a:pt x="2349" y="0"/>
                </a:lnTo>
                <a:lnTo>
                  <a:pt x="0" y="2362"/>
                </a:lnTo>
                <a:lnTo>
                  <a:pt x="0" y="8153"/>
                </a:lnTo>
                <a:lnTo>
                  <a:pt x="2349" y="10515"/>
                </a:lnTo>
                <a:lnTo>
                  <a:pt x="8153" y="10515"/>
                </a:lnTo>
                <a:lnTo>
                  <a:pt x="10502" y="8153"/>
                </a:lnTo>
                <a:lnTo>
                  <a:pt x="10502" y="2362"/>
                </a:lnTo>
                <a:lnTo>
                  <a:pt x="8153" y="0"/>
                </a:lnTo>
                <a:close/>
              </a:path>
            </a:pathLst>
          </a:custGeom>
          <a:solidFill>
            <a:srgbClr val="DEB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9481553" y="5808046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384" y="0"/>
                </a:lnTo>
              </a:path>
            </a:pathLst>
          </a:custGeom>
          <a:ln w="18529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9481489" y="5796022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4267" y="0"/>
                </a:moveTo>
                <a:lnTo>
                  <a:pt x="1231" y="0"/>
                </a:lnTo>
                <a:lnTo>
                  <a:pt x="0" y="1231"/>
                </a:lnTo>
                <a:lnTo>
                  <a:pt x="0" y="4279"/>
                </a:lnTo>
                <a:lnTo>
                  <a:pt x="1231" y="5511"/>
                </a:lnTo>
                <a:lnTo>
                  <a:pt x="4267" y="5511"/>
                </a:lnTo>
                <a:lnTo>
                  <a:pt x="5499" y="4279"/>
                </a:lnTo>
                <a:lnTo>
                  <a:pt x="5499" y="1231"/>
                </a:lnTo>
                <a:lnTo>
                  <a:pt x="4267" y="0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9908488" y="5428558"/>
            <a:ext cx="114935" cy="426084"/>
          </a:xfrm>
          <a:custGeom>
            <a:avLst/>
            <a:gdLst/>
            <a:ahLst/>
            <a:cxnLst/>
            <a:rect l="l" t="t" r="r" b="b"/>
            <a:pathLst>
              <a:path w="114934" h="426085">
                <a:moveTo>
                  <a:pt x="8164" y="0"/>
                </a:moveTo>
                <a:lnTo>
                  <a:pt x="0" y="18"/>
                </a:lnTo>
                <a:lnTo>
                  <a:pt x="0" y="425582"/>
                </a:lnTo>
                <a:lnTo>
                  <a:pt x="114896" y="425582"/>
                </a:lnTo>
                <a:lnTo>
                  <a:pt x="114515" y="416565"/>
                </a:lnTo>
                <a:lnTo>
                  <a:pt x="111391" y="360787"/>
                </a:lnTo>
                <a:lnTo>
                  <a:pt x="108242" y="316527"/>
                </a:lnTo>
                <a:lnTo>
                  <a:pt x="104749" y="275011"/>
                </a:lnTo>
                <a:lnTo>
                  <a:pt x="99847" y="225570"/>
                </a:lnTo>
                <a:lnTo>
                  <a:pt x="94259" y="178173"/>
                </a:lnTo>
                <a:lnTo>
                  <a:pt x="93878" y="175430"/>
                </a:lnTo>
                <a:lnTo>
                  <a:pt x="93649" y="173563"/>
                </a:lnTo>
                <a:lnTo>
                  <a:pt x="87769" y="132060"/>
                </a:lnTo>
                <a:lnTo>
                  <a:pt x="80772" y="90569"/>
                </a:lnTo>
                <a:lnTo>
                  <a:pt x="73964" y="56799"/>
                </a:lnTo>
                <a:lnTo>
                  <a:pt x="73545" y="54831"/>
                </a:lnTo>
                <a:lnTo>
                  <a:pt x="54089" y="14369"/>
                </a:lnTo>
                <a:lnTo>
                  <a:pt x="13927" y="396"/>
                </a:lnTo>
                <a:lnTo>
                  <a:pt x="8164" y="0"/>
                </a:lnTo>
                <a:close/>
              </a:path>
            </a:pathLst>
          </a:custGeom>
          <a:solidFill>
            <a:srgbClr val="3BBF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9908476" y="565651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660" y="0"/>
                </a:lnTo>
              </a:path>
            </a:pathLst>
          </a:custGeom>
          <a:ln w="1037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9908476" y="5485358"/>
            <a:ext cx="76200" cy="10795"/>
          </a:xfrm>
          <a:custGeom>
            <a:avLst/>
            <a:gdLst/>
            <a:ahLst/>
            <a:cxnLst/>
            <a:rect l="l" t="t" r="r" b="b"/>
            <a:pathLst>
              <a:path w="76200" h="10795">
                <a:moveTo>
                  <a:pt x="73977" y="0"/>
                </a:moveTo>
                <a:lnTo>
                  <a:pt x="0" y="0"/>
                </a:lnTo>
                <a:lnTo>
                  <a:pt x="0" y="10375"/>
                </a:lnTo>
                <a:lnTo>
                  <a:pt x="76187" y="10375"/>
                </a:lnTo>
                <a:lnTo>
                  <a:pt x="75552" y="7289"/>
                </a:lnTo>
                <a:lnTo>
                  <a:pt x="73977" y="0"/>
                </a:lnTo>
                <a:close/>
              </a:path>
            </a:pathLst>
          </a:custGeom>
          <a:solidFill>
            <a:srgbClr val="1C8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9908488" y="5642683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882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9923881" y="5628854"/>
            <a:ext cx="81915" cy="0"/>
          </a:xfrm>
          <a:custGeom>
            <a:avLst/>
            <a:gdLst/>
            <a:ahLst/>
            <a:cxnLst/>
            <a:rect l="l" t="t" r="r" b="b"/>
            <a:pathLst>
              <a:path w="81915">
                <a:moveTo>
                  <a:pt x="0" y="0"/>
                </a:moveTo>
                <a:lnTo>
                  <a:pt x="81902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9908476" y="567034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841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9908476" y="5684175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212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9937063" y="5698007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5920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9908476" y="5698007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9908488" y="5711837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0" y="0"/>
                </a:moveTo>
                <a:lnTo>
                  <a:pt x="78308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9994760" y="5711838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56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9908488" y="5725669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6908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9908488" y="5739498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013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9908476" y="5753329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025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9960724" y="5753329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486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9945281" y="579482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185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10003853" y="578099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185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9986403" y="5794821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725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10003129" y="5794823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272" y="0"/>
                </a:lnTo>
              </a:path>
            </a:pathLst>
          </a:custGeom>
          <a:ln w="5587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9990163" y="5753329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393" y="0"/>
                </a:lnTo>
              </a:path>
            </a:pathLst>
          </a:custGeom>
          <a:ln w="5587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9908476" y="5767158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>
                <a:moveTo>
                  <a:pt x="0" y="0"/>
                </a:moveTo>
                <a:lnTo>
                  <a:pt x="110083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9908476" y="5780990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914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9908488" y="579482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323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9955479" y="5794821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386" y="0"/>
                </a:lnTo>
              </a:path>
            </a:pathLst>
          </a:custGeom>
          <a:ln w="5587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9931513" y="5753329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386" y="0"/>
                </a:lnTo>
              </a:path>
            </a:pathLst>
          </a:custGeom>
          <a:ln w="5587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9937927" y="5808651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756" y="0"/>
                </a:lnTo>
              </a:path>
            </a:pathLst>
          </a:custGeom>
          <a:ln w="5587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9966655" y="5808651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571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9993185" y="5822482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6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9908488" y="5836312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223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9908488" y="5851668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797" y="0"/>
                </a:lnTo>
              </a:path>
            </a:pathLst>
          </a:custGeom>
          <a:ln w="317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9908488" y="5849128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14691" y="0"/>
                </a:lnTo>
              </a:path>
            </a:pathLst>
          </a:custGeom>
          <a:ln w="317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9932034" y="5615023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085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9908476" y="5603352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813" y="0"/>
                </a:lnTo>
              </a:path>
            </a:pathLst>
          </a:custGeom>
          <a:ln w="3175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9908476" y="5600813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488" y="0"/>
                </a:lnTo>
              </a:path>
            </a:pathLst>
          </a:custGeom>
          <a:ln w="3810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9908476" y="5587361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62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9922052" y="5587361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796" y="0"/>
                </a:lnTo>
              </a:path>
            </a:pathLst>
          </a:custGeom>
          <a:ln w="5587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9908488" y="5545874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906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9908488" y="5532043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553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9908476" y="5518213"/>
            <a:ext cx="81280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1102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9908476" y="550438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35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9926688" y="5504383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60286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9908488" y="5476722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656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9908476" y="5462892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143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9908488" y="544906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12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9963531" y="582248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725" y="0"/>
                </a:lnTo>
              </a:path>
            </a:pathLst>
          </a:custGeom>
          <a:ln w="5587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9939451" y="5836312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740" y="0"/>
                </a:lnTo>
              </a:path>
            </a:pathLst>
          </a:custGeom>
          <a:ln w="5587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2" name="object 3802"/>
          <p:cNvSpPr/>
          <p:nvPr/>
        </p:nvSpPr>
        <p:spPr>
          <a:xfrm>
            <a:off x="9922065" y="5739498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998" y="0"/>
                </a:lnTo>
              </a:path>
            </a:pathLst>
          </a:custGeom>
          <a:ln w="5587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3" name="object 3803"/>
          <p:cNvSpPr/>
          <p:nvPr/>
        </p:nvSpPr>
        <p:spPr>
          <a:xfrm>
            <a:off x="9934676" y="573949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99" y="0"/>
                </a:lnTo>
              </a:path>
            </a:pathLst>
          </a:custGeom>
          <a:ln w="5587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4" name="object 3804"/>
          <p:cNvSpPr/>
          <p:nvPr/>
        </p:nvSpPr>
        <p:spPr>
          <a:xfrm>
            <a:off x="9961943" y="568417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998" y="0"/>
                </a:lnTo>
              </a:path>
            </a:pathLst>
          </a:custGeom>
          <a:ln w="5587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5" name="object 3805"/>
          <p:cNvSpPr/>
          <p:nvPr/>
        </p:nvSpPr>
        <p:spPr>
          <a:xfrm>
            <a:off x="9926510" y="5670346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021" y="0"/>
                </a:lnTo>
              </a:path>
            </a:pathLst>
          </a:custGeom>
          <a:ln w="5587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6" name="object 3806"/>
          <p:cNvSpPr/>
          <p:nvPr/>
        </p:nvSpPr>
        <p:spPr>
          <a:xfrm>
            <a:off x="9957079" y="5670346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890" y="0"/>
                </a:lnTo>
              </a:path>
            </a:pathLst>
          </a:custGeom>
          <a:ln w="5587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7" name="object 3807"/>
          <p:cNvSpPr/>
          <p:nvPr/>
        </p:nvSpPr>
        <p:spPr>
          <a:xfrm>
            <a:off x="9908476" y="5642683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890" y="0"/>
                </a:lnTo>
              </a:path>
            </a:pathLst>
          </a:custGeom>
          <a:ln w="5587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8" name="object 3808"/>
          <p:cNvSpPr/>
          <p:nvPr/>
        </p:nvSpPr>
        <p:spPr>
          <a:xfrm>
            <a:off x="9935527" y="564268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440" y="0"/>
                </a:lnTo>
              </a:path>
            </a:pathLst>
          </a:custGeom>
          <a:ln w="5587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9" name="object 3809"/>
          <p:cNvSpPr/>
          <p:nvPr/>
        </p:nvSpPr>
        <p:spPr>
          <a:xfrm>
            <a:off x="9979647" y="562885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85" y="0"/>
                </a:lnTo>
              </a:path>
            </a:pathLst>
          </a:custGeom>
          <a:ln w="5587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0" name="object 3810"/>
          <p:cNvSpPr/>
          <p:nvPr/>
        </p:nvSpPr>
        <p:spPr>
          <a:xfrm>
            <a:off x="9914928" y="561502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85" y="0"/>
                </a:lnTo>
              </a:path>
            </a:pathLst>
          </a:custGeom>
          <a:ln w="5587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1" name="object 3811"/>
          <p:cNvSpPr/>
          <p:nvPr/>
        </p:nvSpPr>
        <p:spPr>
          <a:xfrm>
            <a:off x="9908476" y="561502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85" y="0"/>
                </a:lnTo>
              </a:path>
            </a:pathLst>
          </a:custGeom>
          <a:ln w="5587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2" name="object 3812"/>
          <p:cNvSpPr/>
          <p:nvPr/>
        </p:nvSpPr>
        <p:spPr>
          <a:xfrm>
            <a:off x="9947732" y="5615023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411" y="0"/>
                </a:lnTo>
              </a:path>
            </a:pathLst>
          </a:custGeom>
          <a:ln w="5587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3" name="object 3813"/>
          <p:cNvSpPr/>
          <p:nvPr/>
        </p:nvSpPr>
        <p:spPr>
          <a:xfrm>
            <a:off x="9908488" y="5545874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79" y="0"/>
                </a:lnTo>
              </a:path>
            </a:pathLst>
          </a:custGeom>
          <a:ln w="5587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4" name="object 3814"/>
          <p:cNvSpPr/>
          <p:nvPr/>
        </p:nvSpPr>
        <p:spPr>
          <a:xfrm>
            <a:off x="9963810" y="5532043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468" y="0"/>
                </a:lnTo>
              </a:path>
            </a:pathLst>
          </a:custGeom>
          <a:ln w="5587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5" name="object 3815"/>
          <p:cNvSpPr/>
          <p:nvPr/>
        </p:nvSpPr>
        <p:spPr>
          <a:xfrm>
            <a:off x="9954209" y="5532043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74" y="0"/>
                </a:lnTo>
              </a:path>
            </a:pathLst>
          </a:custGeom>
          <a:ln w="5587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6" name="object 3816"/>
          <p:cNvSpPr/>
          <p:nvPr/>
        </p:nvSpPr>
        <p:spPr>
          <a:xfrm>
            <a:off x="9908488" y="5518213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74" y="0"/>
                </a:lnTo>
              </a:path>
            </a:pathLst>
          </a:custGeom>
          <a:ln w="5587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7" name="object 3817"/>
          <p:cNvSpPr/>
          <p:nvPr/>
        </p:nvSpPr>
        <p:spPr>
          <a:xfrm>
            <a:off x="9929901" y="5518213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122" y="0"/>
                </a:lnTo>
              </a:path>
            </a:pathLst>
          </a:custGeom>
          <a:ln w="5587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8" name="object 3818"/>
          <p:cNvSpPr/>
          <p:nvPr/>
        </p:nvSpPr>
        <p:spPr>
          <a:xfrm>
            <a:off x="9957448" y="550438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35" y="0"/>
                </a:lnTo>
              </a:path>
            </a:pathLst>
          </a:custGeom>
          <a:ln w="5587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9" name="object 3819"/>
          <p:cNvSpPr/>
          <p:nvPr/>
        </p:nvSpPr>
        <p:spPr>
          <a:xfrm>
            <a:off x="9910762" y="5476722"/>
            <a:ext cx="18415" cy="0"/>
          </a:xfrm>
          <a:custGeom>
            <a:avLst/>
            <a:gdLst/>
            <a:ahLst/>
            <a:cxnLst/>
            <a:rect l="l" t="t" r="r" b="b"/>
            <a:pathLst>
              <a:path w="18415">
                <a:moveTo>
                  <a:pt x="0" y="0"/>
                </a:moveTo>
                <a:lnTo>
                  <a:pt x="18148" y="0"/>
                </a:lnTo>
              </a:path>
            </a:pathLst>
          </a:custGeom>
          <a:ln w="5587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0" name="object 3820"/>
          <p:cNvSpPr/>
          <p:nvPr/>
        </p:nvSpPr>
        <p:spPr>
          <a:xfrm>
            <a:off x="9936174" y="5476722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921" y="0"/>
                </a:lnTo>
              </a:path>
            </a:pathLst>
          </a:custGeom>
          <a:ln w="5587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1" name="object 3821"/>
          <p:cNvSpPr/>
          <p:nvPr/>
        </p:nvSpPr>
        <p:spPr>
          <a:xfrm>
            <a:off x="9908488" y="5462892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601" y="0"/>
                </a:lnTo>
              </a:path>
            </a:pathLst>
          </a:custGeom>
          <a:ln w="5587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2" name="object 3822"/>
          <p:cNvSpPr/>
          <p:nvPr/>
        </p:nvSpPr>
        <p:spPr>
          <a:xfrm>
            <a:off x="9952304" y="5460098"/>
            <a:ext cx="26034" cy="5715"/>
          </a:xfrm>
          <a:custGeom>
            <a:avLst/>
            <a:gdLst/>
            <a:ahLst/>
            <a:cxnLst/>
            <a:rect l="l" t="t" r="r" b="b"/>
            <a:pathLst>
              <a:path w="26034" h="5714">
                <a:moveTo>
                  <a:pt x="24180" y="0"/>
                </a:moveTo>
                <a:lnTo>
                  <a:pt x="0" y="0"/>
                </a:lnTo>
                <a:lnTo>
                  <a:pt x="0" y="5588"/>
                </a:lnTo>
                <a:lnTo>
                  <a:pt x="25577" y="5588"/>
                </a:lnTo>
                <a:lnTo>
                  <a:pt x="24180" y="0"/>
                </a:lnTo>
                <a:close/>
              </a:path>
            </a:pathLst>
          </a:custGeom>
          <a:solidFill>
            <a:srgbClr val="1C8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3" name="object 3823"/>
          <p:cNvSpPr/>
          <p:nvPr/>
        </p:nvSpPr>
        <p:spPr>
          <a:xfrm>
            <a:off x="9743744" y="5544553"/>
            <a:ext cx="65405" cy="84455"/>
          </a:xfrm>
          <a:custGeom>
            <a:avLst/>
            <a:gdLst/>
            <a:ahLst/>
            <a:cxnLst/>
            <a:rect l="l" t="t" r="r" b="b"/>
            <a:pathLst>
              <a:path w="65404" h="84454">
                <a:moveTo>
                  <a:pt x="65265" y="83858"/>
                </a:moveTo>
                <a:lnTo>
                  <a:pt x="0" y="83858"/>
                </a:lnTo>
                <a:lnTo>
                  <a:pt x="0" y="0"/>
                </a:lnTo>
                <a:lnTo>
                  <a:pt x="65265" y="0"/>
                </a:lnTo>
                <a:lnTo>
                  <a:pt x="65265" y="83858"/>
                </a:lnTo>
                <a:close/>
              </a:path>
            </a:pathLst>
          </a:custGeom>
          <a:solidFill>
            <a:srgbClr val="1C8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4" name="object 3824"/>
          <p:cNvSpPr/>
          <p:nvPr/>
        </p:nvSpPr>
        <p:spPr>
          <a:xfrm>
            <a:off x="9749383" y="5628424"/>
            <a:ext cx="65405" cy="71120"/>
          </a:xfrm>
          <a:custGeom>
            <a:avLst/>
            <a:gdLst/>
            <a:ahLst/>
            <a:cxnLst/>
            <a:rect l="l" t="t" r="r" b="b"/>
            <a:pathLst>
              <a:path w="65404" h="71120">
                <a:moveTo>
                  <a:pt x="65277" y="70929"/>
                </a:moveTo>
                <a:lnTo>
                  <a:pt x="0" y="70929"/>
                </a:lnTo>
                <a:lnTo>
                  <a:pt x="0" y="0"/>
                </a:lnTo>
                <a:lnTo>
                  <a:pt x="65277" y="0"/>
                </a:lnTo>
                <a:lnTo>
                  <a:pt x="65277" y="70929"/>
                </a:lnTo>
                <a:close/>
              </a:path>
            </a:pathLst>
          </a:custGeom>
          <a:solidFill>
            <a:srgbClr val="1C8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5" name="object 3825"/>
          <p:cNvSpPr/>
          <p:nvPr/>
        </p:nvSpPr>
        <p:spPr>
          <a:xfrm>
            <a:off x="9776358" y="5533288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7995"/>
                </a:lnTo>
              </a:path>
            </a:pathLst>
          </a:custGeom>
          <a:ln w="45643">
            <a:solidFill>
              <a:srgbClr val="1C82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6" name="object 3826"/>
          <p:cNvSpPr/>
          <p:nvPr/>
        </p:nvSpPr>
        <p:spPr>
          <a:xfrm>
            <a:off x="9749383" y="5783211"/>
            <a:ext cx="65405" cy="71120"/>
          </a:xfrm>
          <a:custGeom>
            <a:avLst/>
            <a:gdLst/>
            <a:ahLst/>
            <a:cxnLst/>
            <a:rect l="l" t="t" r="r" b="b"/>
            <a:pathLst>
              <a:path w="65404" h="71120">
                <a:moveTo>
                  <a:pt x="65277" y="70929"/>
                </a:moveTo>
                <a:lnTo>
                  <a:pt x="0" y="70929"/>
                </a:lnTo>
                <a:lnTo>
                  <a:pt x="0" y="0"/>
                </a:lnTo>
                <a:lnTo>
                  <a:pt x="65277" y="0"/>
                </a:lnTo>
                <a:lnTo>
                  <a:pt x="65277" y="70929"/>
                </a:lnTo>
                <a:close/>
              </a:path>
            </a:pathLst>
          </a:custGeom>
          <a:solidFill>
            <a:srgbClr val="1C8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7" name="object 3827"/>
          <p:cNvSpPr/>
          <p:nvPr/>
        </p:nvSpPr>
        <p:spPr>
          <a:xfrm>
            <a:off x="9743744" y="5699340"/>
            <a:ext cx="65405" cy="84455"/>
          </a:xfrm>
          <a:custGeom>
            <a:avLst/>
            <a:gdLst/>
            <a:ahLst/>
            <a:cxnLst/>
            <a:rect l="l" t="t" r="r" b="b"/>
            <a:pathLst>
              <a:path w="65404" h="84454">
                <a:moveTo>
                  <a:pt x="65265" y="83858"/>
                </a:moveTo>
                <a:lnTo>
                  <a:pt x="0" y="83858"/>
                </a:lnTo>
                <a:lnTo>
                  <a:pt x="0" y="0"/>
                </a:lnTo>
                <a:lnTo>
                  <a:pt x="65265" y="0"/>
                </a:lnTo>
                <a:lnTo>
                  <a:pt x="65265" y="83858"/>
                </a:lnTo>
                <a:close/>
              </a:path>
            </a:pathLst>
          </a:custGeom>
          <a:solidFill>
            <a:srgbClr val="1C82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8" name="object 3828"/>
          <p:cNvSpPr/>
          <p:nvPr/>
        </p:nvSpPr>
        <p:spPr>
          <a:xfrm>
            <a:off x="9749383" y="5789091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77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9" name="object 3829"/>
          <p:cNvSpPr/>
          <p:nvPr/>
        </p:nvSpPr>
        <p:spPr>
          <a:xfrm>
            <a:off x="9749383" y="5798032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77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0" name="object 3830"/>
          <p:cNvSpPr/>
          <p:nvPr/>
        </p:nvSpPr>
        <p:spPr>
          <a:xfrm>
            <a:off x="9749383" y="5806979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77" y="0"/>
                </a:lnTo>
              </a:path>
            </a:pathLst>
          </a:custGeom>
          <a:ln w="4203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1" name="object 3831"/>
          <p:cNvSpPr/>
          <p:nvPr/>
        </p:nvSpPr>
        <p:spPr>
          <a:xfrm>
            <a:off x="9749383" y="5815914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77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2" name="object 3832"/>
          <p:cNvSpPr/>
          <p:nvPr/>
        </p:nvSpPr>
        <p:spPr>
          <a:xfrm>
            <a:off x="9749383" y="5824867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77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3" name="object 3833"/>
          <p:cNvSpPr/>
          <p:nvPr/>
        </p:nvSpPr>
        <p:spPr>
          <a:xfrm>
            <a:off x="9749383" y="5833802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77" y="0"/>
                </a:lnTo>
              </a:path>
            </a:pathLst>
          </a:custGeom>
          <a:ln w="4203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4" name="object 3834"/>
          <p:cNvSpPr/>
          <p:nvPr/>
        </p:nvSpPr>
        <p:spPr>
          <a:xfrm>
            <a:off x="9749383" y="5842749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77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5" name="object 3835"/>
          <p:cNvSpPr/>
          <p:nvPr/>
        </p:nvSpPr>
        <p:spPr>
          <a:xfrm>
            <a:off x="9749383" y="5851690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77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6" name="object 3836"/>
          <p:cNvSpPr/>
          <p:nvPr/>
        </p:nvSpPr>
        <p:spPr>
          <a:xfrm>
            <a:off x="9749332" y="5632577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328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7" name="object 3837"/>
          <p:cNvSpPr/>
          <p:nvPr/>
        </p:nvSpPr>
        <p:spPr>
          <a:xfrm>
            <a:off x="9749332" y="5641524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328" y="0"/>
                </a:lnTo>
              </a:path>
            </a:pathLst>
          </a:custGeom>
          <a:ln w="4203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8" name="object 3838"/>
          <p:cNvSpPr/>
          <p:nvPr/>
        </p:nvSpPr>
        <p:spPr>
          <a:xfrm>
            <a:off x="9749332" y="5650464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328" y="0"/>
                </a:lnTo>
              </a:path>
            </a:pathLst>
          </a:custGeom>
          <a:ln w="4203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9" name="object 3839"/>
          <p:cNvSpPr/>
          <p:nvPr/>
        </p:nvSpPr>
        <p:spPr>
          <a:xfrm>
            <a:off x="9749332" y="5659399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328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0" name="object 3840"/>
          <p:cNvSpPr/>
          <p:nvPr/>
        </p:nvSpPr>
        <p:spPr>
          <a:xfrm>
            <a:off x="9749332" y="5668352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328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1" name="object 3841"/>
          <p:cNvSpPr/>
          <p:nvPr/>
        </p:nvSpPr>
        <p:spPr>
          <a:xfrm>
            <a:off x="9749332" y="5677287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328" y="0"/>
                </a:lnTo>
              </a:path>
            </a:pathLst>
          </a:custGeom>
          <a:ln w="4203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2" name="object 3842"/>
          <p:cNvSpPr/>
          <p:nvPr/>
        </p:nvSpPr>
        <p:spPr>
          <a:xfrm>
            <a:off x="9749332" y="5686234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328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3" name="object 3843"/>
          <p:cNvSpPr/>
          <p:nvPr/>
        </p:nvSpPr>
        <p:spPr>
          <a:xfrm>
            <a:off x="9749332" y="5695175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328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4" name="object 3844"/>
          <p:cNvSpPr/>
          <p:nvPr/>
        </p:nvSpPr>
        <p:spPr>
          <a:xfrm>
            <a:off x="9743744" y="5714707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65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5" name="object 3845"/>
          <p:cNvSpPr/>
          <p:nvPr/>
        </p:nvSpPr>
        <p:spPr>
          <a:xfrm>
            <a:off x="9743744" y="5723648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65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6" name="object 3846"/>
          <p:cNvSpPr/>
          <p:nvPr/>
        </p:nvSpPr>
        <p:spPr>
          <a:xfrm>
            <a:off x="9743744" y="5705773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65" y="0"/>
                </a:lnTo>
              </a:path>
            </a:pathLst>
          </a:custGeom>
          <a:ln w="4203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7" name="object 3847"/>
          <p:cNvSpPr/>
          <p:nvPr/>
        </p:nvSpPr>
        <p:spPr>
          <a:xfrm>
            <a:off x="9743744" y="5732595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65" y="0"/>
                </a:lnTo>
              </a:path>
            </a:pathLst>
          </a:custGeom>
          <a:ln w="4203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8" name="object 3848"/>
          <p:cNvSpPr/>
          <p:nvPr/>
        </p:nvSpPr>
        <p:spPr>
          <a:xfrm>
            <a:off x="9743744" y="5741530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65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9" name="object 3849"/>
          <p:cNvSpPr/>
          <p:nvPr/>
        </p:nvSpPr>
        <p:spPr>
          <a:xfrm>
            <a:off x="9743744" y="5750471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65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0" name="object 3850"/>
          <p:cNvSpPr/>
          <p:nvPr/>
        </p:nvSpPr>
        <p:spPr>
          <a:xfrm>
            <a:off x="9743744" y="5759418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65" y="0"/>
                </a:lnTo>
              </a:path>
            </a:pathLst>
          </a:custGeom>
          <a:ln w="4203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1" name="object 3851"/>
          <p:cNvSpPr/>
          <p:nvPr/>
        </p:nvSpPr>
        <p:spPr>
          <a:xfrm>
            <a:off x="9743744" y="5768352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65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2" name="object 3852"/>
          <p:cNvSpPr/>
          <p:nvPr/>
        </p:nvSpPr>
        <p:spPr>
          <a:xfrm>
            <a:off x="9743744" y="5777306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65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3" name="object 3853"/>
          <p:cNvSpPr/>
          <p:nvPr/>
        </p:nvSpPr>
        <p:spPr>
          <a:xfrm>
            <a:off x="9743744" y="5559666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65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4" name="object 3854"/>
          <p:cNvSpPr/>
          <p:nvPr/>
        </p:nvSpPr>
        <p:spPr>
          <a:xfrm>
            <a:off x="9743744" y="5568600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65" y="0"/>
                </a:lnTo>
              </a:path>
            </a:pathLst>
          </a:custGeom>
          <a:ln w="4203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5" name="object 3855"/>
          <p:cNvSpPr/>
          <p:nvPr/>
        </p:nvSpPr>
        <p:spPr>
          <a:xfrm>
            <a:off x="9743744" y="5550712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65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6" name="object 3856"/>
          <p:cNvSpPr/>
          <p:nvPr/>
        </p:nvSpPr>
        <p:spPr>
          <a:xfrm>
            <a:off x="9743744" y="5577541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65" y="0"/>
                </a:lnTo>
              </a:path>
            </a:pathLst>
          </a:custGeom>
          <a:ln w="4203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7" name="object 3857"/>
          <p:cNvSpPr/>
          <p:nvPr/>
        </p:nvSpPr>
        <p:spPr>
          <a:xfrm>
            <a:off x="9743744" y="5586488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65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8" name="object 3858"/>
          <p:cNvSpPr/>
          <p:nvPr/>
        </p:nvSpPr>
        <p:spPr>
          <a:xfrm>
            <a:off x="9743744" y="5595423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65" y="0"/>
                </a:lnTo>
              </a:path>
            </a:pathLst>
          </a:custGeom>
          <a:ln w="4203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9" name="object 3859"/>
          <p:cNvSpPr/>
          <p:nvPr/>
        </p:nvSpPr>
        <p:spPr>
          <a:xfrm>
            <a:off x="9743744" y="5604370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65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0" name="object 3860"/>
          <p:cNvSpPr/>
          <p:nvPr/>
        </p:nvSpPr>
        <p:spPr>
          <a:xfrm>
            <a:off x="9743744" y="5613311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65" y="0"/>
                </a:lnTo>
              </a:path>
            </a:pathLst>
          </a:custGeom>
          <a:ln w="4216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1" name="object 3861"/>
          <p:cNvSpPr/>
          <p:nvPr/>
        </p:nvSpPr>
        <p:spPr>
          <a:xfrm>
            <a:off x="9743744" y="5622258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65" y="0"/>
                </a:lnTo>
              </a:path>
            </a:pathLst>
          </a:custGeom>
          <a:ln w="4203">
            <a:solidFill>
              <a:srgbClr val="3BB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2" name="object 3862"/>
          <p:cNvSpPr/>
          <p:nvPr/>
        </p:nvSpPr>
        <p:spPr>
          <a:xfrm>
            <a:off x="9756775" y="5824861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06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3" name="object 3863"/>
          <p:cNvSpPr/>
          <p:nvPr/>
        </p:nvSpPr>
        <p:spPr>
          <a:xfrm>
            <a:off x="9795853" y="5842742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4" name="object 3864"/>
          <p:cNvSpPr/>
          <p:nvPr/>
        </p:nvSpPr>
        <p:spPr>
          <a:xfrm>
            <a:off x="9781133" y="585169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99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5" name="object 3865"/>
          <p:cNvSpPr/>
          <p:nvPr/>
        </p:nvSpPr>
        <p:spPr>
          <a:xfrm>
            <a:off x="9798101" y="5815920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6" name="object 3866"/>
          <p:cNvSpPr/>
          <p:nvPr/>
        </p:nvSpPr>
        <p:spPr>
          <a:xfrm>
            <a:off x="9750920" y="578909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20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7" name="object 3867"/>
          <p:cNvSpPr/>
          <p:nvPr/>
        </p:nvSpPr>
        <p:spPr>
          <a:xfrm>
            <a:off x="9769030" y="575941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8" name="object 3868"/>
          <p:cNvSpPr/>
          <p:nvPr/>
        </p:nvSpPr>
        <p:spPr>
          <a:xfrm>
            <a:off x="9791192" y="574153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20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9" name="object 3869"/>
          <p:cNvSpPr/>
          <p:nvPr/>
        </p:nvSpPr>
        <p:spPr>
          <a:xfrm>
            <a:off x="9744773" y="570577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210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0" name="object 3870"/>
          <p:cNvSpPr/>
          <p:nvPr/>
        </p:nvSpPr>
        <p:spPr>
          <a:xfrm>
            <a:off x="9769627" y="568622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1" name="object 3871"/>
          <p:cNvSpPr/>
          <p:nvPr/>
        </p:nvSpPr>
        <p:spPr>
          <a:xfrm>
            <a:off x="9806444" y="5686228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2" name="object 3872"/>
          <p:cNvSpPr/>
          <p:nvPr/>
        </p:nvSpPr>
        <p:spPr>
          <a:xfrm>
            <a:off x="9809543" y="5824861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3" name="object 3873"/>
          <p:cNvSpPr/>
          <p:nvPr/>
        </p:nvSpPr>
        <p:spPr>
          <a:xfrm>
            <a:off x="9749383" y="5833802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884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4" name="object 3874"/>
          <p:cNvSpPr/>
          <p:nvPr/>
        </p:nvSpPr>
        <p:spPr>
          <a:xfrm>
            <a:off x="9788753" y="566834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25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5" name="object 3875"/>
          <p:cNvSpPr/>
          <p:nvPr/>
        </p:nvSpPr>
        <p:spPr>
          <a:xfrm>
            <a:off x="9809009" y="5641524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651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6" name="object 3876"/>
          <p:cNvSpPr/>
          <p:nvPr/>
        </p:nvSpPr>
        <p:spPr>
          <a:xfrm>
            <a:off x="9786759" y="5586482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651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7" name="object 3877"/>
          <p:cNvSpPr/>
          <p:nvPr/>
        </p:nvSpPr>
        <p:spPr>
          <a:xfrm>
            <a:off x="9755733" y="5586482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651" y="0"/>
                </a:lnTo>
              </a:path>
            </a:pathLst>
          </a:custGeom>
          <a:ln w="420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8" name="object 3878"/>
          <p:cNvSpPr/>
          <p:nvPr/>
        </p:nvSpPr>
        <p:spPr>
          <a:xfrm>
            <a:off x="9802990" y="563258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651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9" name="object 3879"/>
          <p:cNvSpPr/>
          <p:nvPr/>
        </p:nvSpPr>
        <p:spPr>
          <a:xfrm>
            <a:off x="9757397" y="5668346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677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0" name="object 3880"/>
          <p:cNvSpPr/>
          <p:nvPr/>
        </p:nvSpPr>
        <p:spPr>
          <a:xfrm>
            <a:off x="9762832" y="5559659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1" name="object 3881"/>
          <p:cNvSpPr/>
          <p:nvPr/>
        </p:nvSpPr>
        <p:spPr>
          <a:xfrm>
            <a:off x="9775685" y="5613317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2" name="object 3882"/>
          <p:cNvSpPr/>
          <p:nvPr/>
        </p:nvSpPr>
        <p:spPr>
          <a:xfrm>
            <a:off x="9755631" y="584274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7005" y="0"/>
                </a:lnTo>
              </a:path>
            </a:pathLst>
          </a:custGeom>
          <a:ln w="420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3" name="object 3883"/>
          <p:cNvSpPr/>
          <p:nvPr/>
        </p:nvSpPr>
        <p:spPr>
          <a:xfrm>
            <a:off x="9796615" y="5641524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4" name="object 3884"/>
          <p:cNvSpPr/>
          <p:nvPr/>
        </p:nvSpPr>
        <p:spPr>
          <a:xfrm>
            <a:off x="9759150" y="5768359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118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5" name="object 3885"/>
          <p:cNvSpPr/>
          <p:nvPr/>
        </p:nvSpPr>
        <p:spPr>
          <a:xfrm>
            <a:off x="9783698" y="572365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71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6" name="object 3886"/>
          <p:cNvSpPr/>
          <p:nvPr/>
        </p:nvSpPr>
        <p:spPr>
          <a:xfrm>
            <a:off x="9794709" y="5714714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300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7" name="object 3887"/>
          <p:cNvSpPr/>
          <p:nvPr/>
        </p:nvSpPr>
        <p:spPr>
          <a:xfrm>
            <a:off x="9782022" y="5798039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3119" y="0"/>
                </a:lnTo>
              </a:path>
            </a:pathLst>
          </a:custGeom>
          <a:ln w="4203">
            <a:solidFill>
              <a:srgbClr val="0F5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8" name="object 3888"/>
          <p:cNvSpPr/>
          <p:nvPr/>
        </p:nvSpPr>
        <p:spPr>
          <a:xfrm>
            <a:off x="9774910" y="580697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24" y="0"/>
                </a:lnTo>
              </a:path>
            </a:pathLst>
          </a:custGeom>
          <a:ln w="420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9" name="object 3889"/>
          <p:cNvSpPr/>
          <p:nvPr/>
        </p:nvSpPr>
        <p:spPr>
          <a:xfrm>
            <a:off x="9744926" y="576835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24" y="0"/>
                </a:lnTo>
              </a:path>
            </a:pathLst>
          </a:custGeom>
          <a:ln w="420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0" name="object 3890"/>
          <p:cNvSpPr/>
          <p:nvPr/>
        </p:nvSpPr>
        <p:spPr>
          <a:xfrm>
            <a:off x="9786861" y="57325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24" y="0"/>
                </a:lnTo>
              </a:path>
            </a:pathLst>
          </a:custGeom>
          <a:ln w="420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1" name="object 3891"/>
          <p:cNvSpPr/>
          <p:nvPr/>
        </p:nvSpPr>
        <p:spPr>
          <a:xfrm>
            <a:off x="9754399" y="5723654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24" y="0"/>
                </a:lnTo>
              </a:path>
            </a:pathLst>
          </a:custGeom>
          <a:ln w="420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2" name="object 3892"/>
          <p:cNvSpPr/>
          <p:nvPr/>
        </p:nvSpPr>
        <p:spPr>
          <a:xfrm>
            <a:off x="9774542" y="568622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24" y="0"/>
                </a:lnTo>
              </a:path>
            </a:pathLst>
          </a:custGeom>
          <a:ln w="420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3" name="object 3893"/>
          <p:cNvSpPr/>
          <p:nvPr/>
        </p:nvSpPr>
        <p:spPr>
          <a:xfrm>
            <a:off x="9788766" y="5641524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24" y="0"/>
                </a:lnTo>
              </a:path>
            </a:pathLst>
          </a:custGeom>
          <a:ln w="420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4" name="object 3894"/>
          <p:cNvSpPr/>
          <p:nvPr/>
        </p:nvSpPr>
        <p:spPr>
          <a:xfrm>
            <a:off x="9770427" y="565046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43" y="0"/>
                </a:lnTo>
              </a:path>
            </a:pathLst>
          </a:custGeom>
          <a:ln w="420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5" name="object 3895"/>
          <p:cNvSpPr/>
          <p:nvPr/>
        </p:nvSpPr>
        <p:spPr>
          <a:xfrm>
            <a:off x="9800018" y="566834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43" y="0"/>
                </a:lnTo>
              </a:path>
            </a:pathLst>
          </a:custGeom>
          <a:ln w="420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6" name="object 3896"/>
          <p:cNvSpPr/>
          <p:nvPr/>
        </p:nvSpPr>
        <p:spPr>
          <a:xfrm>
            <a:off x="9788753" y="571471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43" y="0"/>
                </a:lnTo>
              </a:path>
            </a:pathLst>
          </a:custGeom>
          <a:ln w="420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7" name="object 3897"/>
          <p:cNvSpPr/>
          <p:nvPr/>
        </p:nvSpPr>
        <p:spPr>
          <a:xfrm>
            <a:off x="9785794" y="575941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43" y="0"/>
                </a:lnTo>
              </a:path>
            </a:pathLst>
          </a:custGeom>
          <a:ln w="420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8" name="object 3898"/>
          <p:cNvSpPr/>
          <p:nvPr/>
        </p:nvSpPr>
        <p:spPr>
          <a:xfrm>
            <a:off x="9765651" y="574153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43" y="0"/>
                </a:lnTo>
              </a:path>
            </a:pathLst>
          </a:custGeom>
          <a:ln w="420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9" name="object 3899"/>
          <p:cNvSpPr/>
          <p:nvPr/>
        </p:nvSpPr>
        <p:spPr>
          <a:xfrm>
            <a:off x="9795141" y="5798039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43" y="0"/>
                </a:lnTo>
              </a:path>
            </a:pathLst>
          </a:custGeom>
          <a:ln w="420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0" name="object 3900"/>
          <p:cNvSpPr/>
          <p:nvPr/>
        </p:nvSpPr>
        <p:spPr>
          <a:xfrm>
            <a:off x="9782302" y="583380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27" y="0"/>
                </a:lnTo>
              </a:path>
            </a:pathLst>
          </a:custGeom>
          <a:ln w="420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1" name="object 3901"/>
          <p:cNvSpPr/>
          <p:nvPr/>
        </p:nvSpPr>
        <p:spPr>
          <a:xfrm>
            <a:off x="9791051" y="582486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43" y="0"/>
                </a:lnTo>
              </a:path>
            </a:pathLst>
          </a:custGeom>
          <a:ln w="420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2" name="object 3902"/>
          <p:cNvSpPr/>
          <p:nvPr/>
        </p:nvSpPr>
        <p:spPr>
          <a:xfrm>
            <a:off x="9758553" y="5604364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24" y="0"/>
                </a:lnTo>
              </a:path>
            </a:pathLst>
          </a:custGeom>
          <a:ln w="420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3" name="object 3903"/>
          <p:cNvSpPr/>
          <p:nvPr/>
        </p:nvSpPr>
        <p:spPr>
          <a:xfrm>
            <a:off x="9771405" y="5559659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24" y="0"/>
                </a:lnTo>
              </a:path>
            </a:pathLst>
          </a:custGeom>
          <a:ln w="420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4" name="object 3904"/>
          <p:cNvSpPr/>
          <p:nvPr/>
        </p:nvSpPr>
        <p:spPr>
          <a:xfrm>
            <a:off x="9802329" y="583380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331" y="0"/>
                </a:lnTo>
              </a:path>
            </a:pathLst>
          </a:custGeom>
          <a:ln w="420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5" name="object 3905"/>
          <p:cNvSpPr/>
          <p:nvPr/>
        </p:nvSpPr>
        <p:spPr>
          <a:xfrm>
            <a:off x="10027881" y="5604469"/>
            <a:ext cx="24765" cy="66675"/>
          </a:xfrm>
          <a:custGeom>
            <a:avLst/>
            <a:gdLst/>
            <a:ahLst/>
            <a:cxnLst/>
            <a:rect l="l" t="t" r="r" b="b"/>
            <a:pathLst>
              <a:path w="24765" h="66675">
                <a:moveTo>
                  <a:pt x="24358" y="0"/>
                </a:moveTo>
                <a:lnTo>
                  <a:pt x="0" y="0"/>
                </a:lnTo>
                <a:lnTo>
                  <a:pt x="3149" y="1193"/>
                </a:lnTo>
                <a:lnTo>
                  <a:pt x="7442" y="66281"/>
                </a:lnTo>
                <a:lnTo>
                  <a:pt x="23063" y="29730"/>
                </a:lnTo>
                <a:lnTo>
                  <a:pt x="24650" y="2870"/>
                </a:lnTo>
                <a:lnTo>
                  <a:pt x="24498" y="952"/>
                </a:lnTo>
                <a:lnTo>
                  <a:pt x="24358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6" name="object 3906"/>
          <p:cNvSpPr/>
          <p:nvPr/>
        </p:nvSpPr>
        <p:spPr>
          <a:xfrm>
            <a:off x="9993007" y="5604469"/>
            <a:ext cx="63500" cy="187960"/>
          </a:xfrm>
          <a:custGeom>
            <a:avLst/>
            <a:gdLst/>
            <a:ahLst/>
            <a:cxnLst/>
            <a:rect l="l" t="t" r="r" b="b"/>
            <a:pathLst>
              <a:path w="63500" h="187960">
                <a:moveTo>
                  <a:pt x="0" y="0"/>
                </a:moveTo>
                <a:lnTo>
                  <a:pt x="6235" y="39992"/>
                </a:lnTo>
                <a:lnTo>
                  <a:pt x="12865" y="62826"/>
                </a:lnTo>
                <a:lnTo>
                  <a:pt x="15024" y="76936"/>
                </a:lnTo>
                <a:lnTo>
                  <a:pt x="15659" y="81216"/>
                </a:lnTo>
                <a:lnTo>
                  <a:pt x="31305" y="184073"/>
                </a:lnTo>
                <a:lnTo>
                  <a:pt x="55803" y="187477"/>
                </a:lnTo>
                <a:lnTo>
                  <a:pt x="56337" y="185089"/>
                </a:lnTo>
                <a:lnTo>
                  <a:pt x="61709" y="146519"/>
                </a:lnTo>
                <a:lnTo>
                  <a:pt x="62941" y="111023"/>
                </a:lnTo>
                <a:lnTo>
                  <a:pt x="62801" y="105105"/>
                </a:lnTo>
                <a:lnTo>
                  <a:pt x="58356" y="62280"/>
                </a:lnTo>
                <a:lnTo>
                  <a:pt x="48552" y="25247"/>
                </a:lnTo>
                <a:lnTo>
                  <a:pt x="37414" y="12"/>
                </a:lnTo>
                <a:lnTo>
                  <a:pt x="0" y="0"/>
                </a:lnTo>
                <a:close/>
              </a:path>
            </a:pathLst>
          </a:custGeom>
          <a:solidFill>
            <a:srgbClr val="0F5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7" name="object 3907"/>
          <p:cNvSpPr/>
          <p:nvPr/>
        </p:nvSpPr>
        <p:spPr>
          <a:xfrm>
            <a:off x="10022230" y="5757420"/>
            <a:ext cx="8890" cy="19685"/>
          </a:xfrm>
          <a:custGeom>
            <a:avLst/>
            <a:gdLst/>
            <a:ahLst/>
            <a:cxnLst/>
            <a:rect l="l" t="t" r="r" b="b"/>
            <a:pathLst>
              <a:path w="8890" h="19685">
                <a:moveTo>
                  <a:pt x="0" y="0"/>
                </a:moveTo>
                <a:lnTo>
                  <a:pt x="7848" y="19532"/>
                </a:lnTo>
                <a:lnTo>
                  <a:pt x="8382" y="19202"/>
                </a:lnTo>
                <a:lnTo>
                  <a:pt x="8597" y="18516"/>
                </a:lnTo>
                <a:lnTo>
                  <a:pt x="0" y="0"/>
                </a:lnTo>
                <a:close/>
              </a:path>
            </a:pathLst>
          </a:custGeom>
          <a:solidFill>
            <a:srgbClr val="CA9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8" name="object 3908"/>
          <p:cNvSpPr/>
          <p:nvPr/>
        </p:nvSpPr>
        <p:spPr>
          <a:xfrm>
            <a:off x="9990480" y="5770006"/>
            <a:ext cx="70485" cy="83820"/>
          </a:xfrm>
          <a:custGeom>
            <a:avLst/>
            <a:gdLst/>
            <a:ahLst/>
            <a:cxnLst/>
            <a:rect l="l" t="t" r="r" b="b"/>
            <a:pathLst>
              <a:path w="70484" h="83820">
                <a:moveTo>
                  <a:pt x="17030" y="0"/>
                </a:moveTo>
                <a:lnTo>
                  <a:pt x="8255" y="19265"/>
                </a:lnTo>
                <a:lnTo>
                  <a:pt x="8051" y="22174"/>
                </a:lnTo>
                <a:lnTo>
                  <a:pt x="3124" y="60998"/>
                </a:lnTo>
                <a:lnTo>
                  <a:pt x="1828" y="67259"/>
                </a:lnTo>
                <a:lnTo>
                  <a:pt x="1574" y="68808"/>
                </a:lnTo>
                <a:lnTo>
                  <a:pt x="863" y="74040"/>
                </a:lnTo>
                <a:lnTo>
                  <a:pt x="355" y="78562"/>
                </a:lnTo>
                <a:lnTo>
                  <a:pt x="241" y="79959"/>
                </a:lnTo>
                <a:lnTo>
                  <a:pt x="0" y="83781"/>
                </a:lnTo>
                <a:lnTo>
                  <a:pt x="70459" y="83781"/>
                </a:lnTo>
                <a:lnTo>
                  <a:pt x="39909" y="7721"/>
                </a:lnTo>
                <a:lnTo>
                  <a:pt x="38366" y="7721"/>
                </a:lnTo>
                <a:lnTo>
                  <a:pt x="35420" y="6565"/>
                </a:lnTo>
                <a:lnTo>
                  <a:pt x="24612" y="2451"/>
                </a:lnTo>
                <a:lnTo>
                  <a:pt x="17030" y="0"/>
                </a:lnTo>
                <a:close/>
              </a:path>
              <a:path w="70484" h="83820">
                <a:moveTo>
                  <a:pt x="39598" y="6946"/>
                </a:moveTo>
                <a:lnTo>
                  <a:pt x="38366" y="7721"/>
                </a:lnTo>
                <a:lnTo>
                  <a:pt x="39909" y="7721"/>
                </a:lnTo>
                <a:lnTo>
                  <a:pt x="39598" y="6946"/>
                </a:lnTo>
                <a:close/>
              </a:path>
            </a:pathLst>
          </a:custGeom>
          <a:solidFill>
            <a:srgbClr val="0F5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9" name="object 3909"/>
          <p:cNvSpPr/>
          <p:nvPr/>
        </p:nvSpPr>
        <p:spPr>
          <a:xfrm>
            <a:off x="9990061" y="5659694"/>
            <a:ext cx="77470" cy="194310"/>
          </a:xfrm>
          <a:custGeom>
            <a:avLst/>
            <a:gdLst/>
            <a:ahLst/>
            <a:cxnLst/>
            <a:rect l="l" t="t" r="r" b="b"/>
            <a:pathLst>
              <a:path w="77470" h="194310">
                <a:moveTo>
                  <a:pt x="9512" y="0"/>
                </a:moveTo>
                <a:lnTo>
                  <a:pt x="1092" y="40640"/>
                </a:lnTo>
                <a:lnTo>
                  <a:pt x="0" y="67614"/>
                </a:lnTo>
                <a:lnTo>
                  <a:pt x="165" y="73533"/>
                </a:lnTo>
                <a:lnTo>
                  <a:pt x="4305" y="111988"/>
                </a:lnTo>
                <a:lnTo>
                  <a:pt x="14122" y="153403"/>
                </a:lnTo>
                <a:lnTo>
                  <a:pt x="27978" y="191490"/>
                </a:lnTo>
                <a:lnTo>
                  <a:pt x="29235" y="194094"/>
                </a:lnTo>
                <a:lnTo>
                  <a:pt x="77482" y="194094"/>
                </a:lnTo>
                <a:lnTo>
                  <a:pt x="9512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0" name="object 3910"/>
          <p:cNvSpPr/>
          <p:nvPr/>
        </p:nvSpPr>
        <p:spPr>
          <a:xfrm>
            <a:off x="9990238" y="5653102"/>
            <a:ext cx="70485" cy="201295"/>
          </a:xfrm>
          <a:custGeom>
            <a:avLst/>
            <a:gdLst/>
            <a:ahLst/>
            <a:cxnLst/>
            <a:rect l="l" t="t" r="r" b="b"/>
            <a:pathLst>
              <a:path w="70484" h="201295">
                <a:moveTo>
                  <a:pt x="11328" y="0"/>
                </a:moveTo>
                <a:lnTo>
                  <a:pt x="9411" y="6324"/>
                </a:lnTo>
                <a:lnTo>
                  <a:pt x="9106" y="7238"/>
                </a:lnTo>
                <a:lnTo>
                  <a:pt x="7709" y="11772"/>
                </a:lnTo>
                <a:lnTo>
                  <a:pt x="508" y="51714"/>
                </a:lnTo>
                <a:lnTo>
                  <a:pt x="0" y="80098"/>
                </a:lnTo>
                <a:lnTo>
                  <a:pt x="203" y="84620"/>
                </a:lnTo>
                <a:lnTo>
                  <a:pt x="4940" y="123075"/>
                </a:lnTo>
                <a:lnTo>
                  <a:pt x="14846" y="162966"/>
                </a:lnTo>
                <a:lnTo>
                  <a:pt x="28397" y="199440"/>
                </a:lnTo>
                <a:lnTo>
                  <a:pt x="28981" y="200685"/>
                </a:lnTo>
                <a:lnTo>
                  <a:pt x="70294" y="200685"/>
                </a:lnTo>
                <a:lnTo>
                  <a:pt x="61620" y="151104"/>
                </a:lnTo>
                <a:lnTo>
                  <a:pt x="51270" y="109664"/>
                </a:lnTo>
                <a:lnTo>
                  <a:pt x="41046" y="80098"/>
                </a:lnTo>
                <a:lnTo>
                  <a:pt x="36004" y="68427"/>
                </a:lnTo>
                <a:lnTo>
                  <a:pt x="35357" y="66852"/>
                </a:lnTo>
                <a:lnTo>
                  <a:pt x="34696" y="65316"/>
                </a:lnTo>
                <a:lnTo>
                  <a:pt x="33477" y="62356"/>
                </a:lnTo>
                <a:lnTo>
                  <a:pt x="18364" y="22491"/>
                </a:lnTo>
                <a:lnTo>
                  <a:pt x="13170" y="6324"/>
                </a:lnTo>
                <a:lnTo>
                  <a:pt x="11328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1" name="object 3911"/>
          <p:cNvSpPr/>
          <p:nvPr/>
        </p:nvSpPr>
        <p:spPr>
          <a:xfrm>
            <a:off x="9993007" y="5608307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613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2" name="object 3912"/>
          <p:cNvSpPr/>
          <p:nvPr/>
        </p:nvSpPr>
        <p:spPr>
          <a:xfrm>
            <a:off x="9993541" y="5617178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9054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3" name="object 3913"/>
          <p:cNvSpPr/>
          <p:nvPr/>
        </p:nvSpPr>
        <p:spPr>
          <a:xfrm>
            <a:off x="9994798" y="5626048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315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4" name="object 3914"/>
          <p:cNvSpPr/>
          <p:nvPr/>
        </p:nvSpPr>
        <p:spPr>
          <a:xfrm>
            <a:off x="9996499" y="5634920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5" name="object 3915"/>
          <p:cNvSpPr/>
          <p:nvPr/>
        </p:nvSpPr>
        <p:spPr>
          <a:xfrm>
            <a:off x="9998544" y="5643792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066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6" name="object 3916"/>
          <p:cNvSpPr/>
          <p:nvPr/>
        </p:nvSpPr>
        <p:spPr>
          <a:xfrm>
            <a:off x="10000868" y="5652665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8018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7" name="object 3917"/>
          <p:cNvSpPr/>
          <p:nvPr/>
        </p:nvSpPr>
        <p:spPr>
          <a:xfrm>
            <a:off x="9998329" y="5661539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450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8" name="object 3918"/>
          <p:cNvSpPr/>
          <p:nvPr/>
        </p:nvSpPr>
        <p:spPr>
          <a:xfrm>
            <a:off x="9995890" y="5670411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438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9" name="object 3919"/>
          <p:cNvSpPr/>
          <p:nvPr/>
        </p:nvSpPr>
        <p:spPr>
          <a:xfrm>
            <a:off x="9993934" y="5679283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664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0" name="object 3920"/>
          <p:cNvSpPr/>
          <p:nvPr/>
        </p:nvSpPr>
        <p:spPr>
          <a:xfrm>
            <a:off x="9992436" y="5688153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2141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1" name="object 3921"/>
          <p:cNvSpPr/>
          <p:nvPr/>
        </p:nvSpPr>
        <p:spPr>
          <a:xfrm>
            <a:off x="9991293" y="5697025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3982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2" name="object 3922"/>
          <p:cNvSpPr/>
          <p:nvPr/>
        </p:nvSpPr>
        <p:spPr>
          <a:xfrm>
            <a:off x="9990531" y="5705897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5214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3" name="object 3923"/>
          <p:cNvSpPr/>
          <p:nvPr/>
        </p:nvSpPr>
        <p:spPr>
          <a:xfrm>
            <a:off x="9990111" y="5714771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849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4" name="object 3924"/>
          <p:cNvSpPr/>
          <p:nvPr/>
        </p:nvSpPr>
        <p:spPr>
          <a:xfrm>
            <a:off x="9990048" y="5723639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938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5" name="object 3925"/>
          <p:cNvSpPr/>
          <p:nvPr/>
        </p:nvSpPr>
        <p:spPr>
          <a:xfrm>
            <a:off x="9990149" y="5732512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709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6" name="object 3926"/>
          <p:cNvSpPr/>
          <p:nvPr/>
        </p:nvSpPr>
        <p:spPr>
          <a:xfrm>
            <a:off x="9990543" y="5741384"/>
            <a:ext cx="65405" cy="0"/>
          </a:xfrm>
          <a:custGeom>
            <a:avLst/>
            <a:gdLst/>
            <a:ahLst/>
            <a:cxnLst/>
            <a:rect l="l" t="t" r="r" b="b"/>
            <a:pathLst>
              <a:path w="65404">
                <a:moveTo>
                  <a:pt x="0" y="0"/>
                </a:moveTo>
                <a:lnTo>
                  <a:pt x="64960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7" name="object 3927"/>
          <p:cNvSpPr/>
          <p:nvPr/>
        </p:nvSpPr>
        <p:spPr>
          <a:xfrm>
            <a:off x="9991229" y="5750256"/>
            <a:ext cx="6413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3703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8" name="object 3928"/>
          <p:cNvSpPr/>
          <p:nvPr/>
        </p:nvSpPr>
        <p:spPr>
          <a:xfrm>
            <a:off x="9992194" y="5759128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963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9" name="object 3929"/>
          <p:cNvSpPr/>
          <p:nvPr/>
        </p:nvSpPr>
        <p:spPr>
          <a:xfrm>
            <a:off x="9993439" y="5768002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59728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0" name="object 3930"/>
          <p:cNvSpPr/>
          <p:nvPr/>
        </p:nvSpPr>
        <p:spPr>
          <a:xfrm>
            <a:off x="9994925" y="577687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023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1" name="object 3931"/>
          <p:cNvSpPr/>
          <p:nvPr/>
        </p:nvSpPr>
        <p:spPr>
          <a:xfrm>
            <a:off x="9996665" y="5785744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809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2" name="object 3932"/>
          <p:cNvSpPr/>
          <p:nvPr/>
        </p:nvSpPr>
        <p:spPr>
          <a:xfrm>
            <a:off x="9998176" y="5794619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2006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3" name="object 3933"/>
          <p:cNvSpPr/>
          <p:nvPr/>
        </p:nvSpPr>
        <p:spPr>
          <a:xfrm>
            <a:off x="9997313" y="580348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51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4" name="object 3934"/>
          <p:cNvSpPr/>
          <p:nvPr/>
        </p:nvSpPr>
        <p:spPr>
          <a:xfrm>
            <a:off x="9996233" y="5812363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>
                <a:moveTo>
                  <a:pt x="0" y="0"/>
                </a:moveTo>
                <a:lnTo>
                  <a:pt x="57810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5" name="object 3935"/>
          <p:cNvSpPr/>
          <p:nvPr/>
        </p:nvSpPr>
        <p:spPr>
          <a:xfrm>
            <a:off x="9994937" y="5821235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950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6" name="object 3936"/>
          <p:cNvSpPr/>
          <p:nvPr/>
        </p:nvSpPr>
        <p:spPr>
          <a:xfrm>
            <a:off x="9993363" y="5830107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24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7" name="object 3937"/>
          <p:cNvSpPr/>
          <p:nvPr/>
        </p:nvSpPr>
        <p:spPr>
          <a:xfrm>
            <a:off x="9991737" y="5838980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361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8" name="object 3938"/>
          <p:cNvSpPr/>
          <p:nvPr/>
        </p:nvSpPr>
        <p:spPr>
          <a:xfrm>
            <a:off x="9990721" y="5847851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488" y="0"/>
                </a:lnTo>
              </a:path>
            </a:pathLst>
          </a:custGeom>
          <a:ln w="4229">
            <a:solidFill>
              <a:srgbClr val="B5E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9" name="object 3939"/>
          <p:cNvSpPr/>
          <p:nvPr/>
        </p:nvSpPr>
        <p:spPr>
          <a:xfrm>
            <a:off x="10028491" y="5604352"/>
            <a:ext cx="29845" cy="191135"/>
          </a:xfrm>
          <a:custGeom>
            <a:avLst/>
            <a:gdLst/>
            <a:ahLst/>
            <a:cxnLst/>
            <a:rect l="l" t="t" r="r" b="b"/>
            <a:pathLst>
              <a:path w="29845" h="191135">
                <a:moveTo>
                  <a:pt x="4063" y="0"/>
                </a:moveTo>
                <a:lnTo>
                  <a:pt x="1943" y="126"/>
                </a:lnTo>
                <a:lnTo>
                  <a:pt x="0" y="126"/>
                </a:lnTo>
                <a:lnTo>
                  <a:pt x="0" y="609"/>
                </a:lnTo>
                <a:lnTo>
                  <a:pt x="15533" y="39369"/>
                </a:lnTo>
                <a:lnTo>
                  <a:pt x="23571" y="80492"/>
                </a:lnTo>
                <a:lnTo>
                  <a:pt x="25552" y="118592"/>
                </a:lnTo>
                <a:lnTo>
                  <a:pt x="25422" y="126098"/>
                </a:lnTo>
                <a:lnTo>
                  <a:pt x="21983" y="167119"/>
                </a:lnTo>
                <a:lnTo>
                  <a:pt x="19392" y="182626"/>
                </a:lnTo>
                <a:lnTo>
                  <a:pt x="21361" y="190906"/>
                </a:lnTo>
                <a:lnTo>
                  <a:pt x="27930" y="149428"/>
                </a:lnTo>
                <a:lnTo>
                  <a:pt x="29418" y="118592"/>
                </a:lnTo>
                <a:lnTo>
                  <a:pt x="29299" y="106819"/>
                </a:lnTo>
                <a:lnTo>
                  <a:pt x="25539" y="66433"/>
                </a:lnTo>
                <a:lnTo>
                  <a:pt x="15405" y="26136"/>
                </a:lnTo>
                <a:lnTo>
                  <a:pt x="5981" y="3733"/>
                </a:lnTo>
                <a:lnTo>
                  <a:pt x="4063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0" name="object 3940"/>
          <p:cNvSpPr/>
          <p:nvPr/>
        </p:nvSpPr>
        <p:spPr>
          <a:xfrm>
            <a:off x="10009085" y="574138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61" y="0"/>
                </a:lnTo>
              </a:path>
            </a:pathLst>
          </a:custGeom>
          <a:ln w="422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1" name="object 3941"/>
          <p:cNvSpPr/>
          <p:nvPr/>
        </p:nvSpPr>
        <p:spPr>
          <a:xfrm>
            <a:off x="9994937" y="572364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61" y="0"/>
                </a:lnTo>
              </a:path>
            </a:pathLst>
          </a:custGeom>
          <a:ln w="422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2" name="object 3942"/>
          <p:cNvSpPr/>
          <p:nvPr/>
        </p:nvSpPr>
        <p:spPr>
          <a:xfrm>
            <a:off x="10025291" y="568815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61" y="0"/>
                </a:lnTo>
              </a:path>
            </a:pathLst>
          </a:custGeom>
          <a:ln w="422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3" name="object 3943"/>
          <p:cNvSpPr/>
          <p:nvPr/>
        </p:nvSpPr>
        <p:spPr>
          <a:xfrm>
            <a:off x="10037673" y="571476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61" y="0"/>
                </a:lnTo>
              </a:path>
            </a:pathLst>
          </a:custGeom>
          <a:ln w="422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4" name="object 3944"/>
          <p:cNvSpPr/>
          <p:nvPr/>
        </p:nvSpPr>
        <p:spPr>
          <a:xfrm>
            <a:off x="9998011" y="570590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80" y="0"/>
                </a:lnTo>
              </a:path>
            </a:pathLst>
          </a:custGeom>
          <a:ln w="422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5" name="object 3945"/>
          <p:cNvSpPr/>
          <p:nvPr/>
        </p:nvSpPr>
        <p:spPr>
          <a:xfrm>
            <a:off x="10019753" y="567928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61" y="0"/>
                </a:lnTo>
              </a:path>
            </a:pathLst>
          </a:custGeom>
          <a:ln w="422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6" name="object 3946"/>
          <p:cNvSpPr/>
          <p:nvPr/>
        </p:nvSpPr>
        <p:spPr>
          <a:xfrm>
            <a:off x="10003535" y="5652661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10" y="0"/>
                </a:lnTo>
              </a:path>
            </a:pathLst>
          </a:custGeom>
          <a:ln w="422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7" name="object 3947"/>
          <p:cNvSpPr/>
          <p:nvPr/>
        </p:nvSpPr>
        <p:spPr>
          <a:xfrm>
            <a:off x="10012019" y="562605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10" y="0"/>
                </a:lnTo>
              </a:path>
            </a:pathLst>
          </a:custGeom>
          <a:ln w="422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8" name="object 3948"/>
          <p:cNvSpPr/>
          <p:nvPr/>
        </p:nvSpPr>
        <p:spPr>
          <a:xfrm>
            <a:off x="10032580" y="5652661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10" y="0"/>
                </a:lnTo>
              </a:path>
            </a:pathLst>
          </a:custGeom>
          <a:ln w="422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9" name="object 3949"/>
          <p:cNvSpPr/>
          <p:nvPr/>
        </p:nvSpPr>
        <p:spPr>
          <a:xfrm>
            <a:off x="10019982" y="563492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10" y="0"/>
                </a:lnTo>
              </a:path>
            </a:pathLst>
          </a:custGeom>
          <a:ln w="422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0" name="object 3950"/>
          <p:cNvSpPr/>
          <p:nvPr/>
        </p:nvSpPr>
        <p:spPr>
          <a:xfrm>
            <a:off x="9993541" y="5615063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731" y="0"/>
                </a:moveTo>
                <a:lnTo>
                  <a:pt x="0" y="0"/>
                </a:lnTo>
                <a:lnTo>
                  <a:pt x="139" y="1270"/>
                </a:lnTo>
                <a:lnTo>
                  <a:pt x="533" y="4229"/>
                </a:lnTo>
                <a:lnTo>
                  <a:pt x="10731" y="4229"/>
                </a:lnTo>
                <a:lnTo>
                  <a:pt x="10731" y="0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1" name="object 3951"/>
          <p:cNvSpPr/>
          <p:nvPr/>
        </p:nvSpPr>
        <p:spPr>
          <a:xfrm>
            <a:off x="10004450" y="577695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10" y="0"/>
                </a:lnTo>
              </a:path>
            </a:pathLst>
          </a:custGeom>
          <a:ln w="422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2" name="object 3952"/>
          <p:cNvSpPr/>
          <p:nvPr/>
        </p:nvSpPr>
        <p:spPr>
          <a:xfrm>
            <a:off x="10027793" y="579462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10" y="0"/>
                </a:lnTo>
              </a:path>
            </a:pathLst>
          </a:custGeom>
          <a:ln w="4229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3" name="object 3953"/>
          <p:cNvSpPr/>
          <p:nvPr/>
        </p:nvSpPr>
        <p:spPr>
          <a:xfrm>
            <a:off x="10036352" y="568815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10" y="0"/>
                </a:lnTo>
              </a:path>
            </a:pathLst>
          </a:custGeom>
          <a:ln w="4229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4" name="object 3954"/>
          <p:cNvSpPr/>
          <p:nvPr/>
        </p:nvSpPr>
        <p:spPr>
          <a:xfrm>
            <a:off x="10021785" y="582122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10" y="0"/>
                </a:lnTo>
              </a:path>
            </a:pathLst>
          </a:custGeom>
          <a:ln w="4229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5" name="object 3955"/>
          <p:cNvSpPr/>
          <p:nvPr/>
        </p:nvSpPr>
        <p:spPr>
          <a:xfrm>
            <a:off x="10019030" y="562605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833" y="0"/>
                </a:lnTo>
              </a:path>
            </a:pathLst>
          </a:custGeom>
          <a:ln w="4229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6" name="object 3956"/>
          <p:cNvSpPr/>
          <p:nvPr/>
        </p:nvSpPr>
        <p:spPr>
          <a:xfrm>
            <a:off x="10009822" y="575912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404" y="0"/>
                </a:lnTo>
              </a:path>
            </a:pathLst>
          </a:custGeom>
          <a:ln w="4229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7" name="object 3957"/>
          <p:cNvSpPr/>
          <p:nvPr/>
        </p:nvSpPr>
        <p:spPr>
          <a:xfrm>
            <a:off x="10032669" y="578574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10" y="0"/>
                </a:lnTo>
              </a:path>
            </a:pathLst>
          </a:custGeom>
          <a:ln w="422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8" name="object 3958"/>
          <p:cNvSpPr/>
          <p:nvPr/>
        </p:nvSpPr>
        <p:spPr>
          <a:xfrm>
            <a:off x="10040848" y="583010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10" y="0"/>
                </a:lnTo>
              </a:path>
            </a:pathLst>
          </a:custGeom>
          <a:ln w="422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9" name="object 3959"/>
          <p:cNvSpPr/>
          <p:nvPr/>
        </p:nvSpPr>
        <p:spPr>
          <a:xfrm>
            <a:off x="9997046" y="578574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702" y="0"/>
                </a:lnTo>
              </a:path>
            </a:pathLst>
          </a:custGeom>
          <a:ln w="422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0" name="object 3960"/>
          <p:cNvSpPr/>
          <p:nvPr/>
        </p:nvSpPr>
        <p:spPr>
          <a:xfrm>
            <a:off x="10021227" y="5759125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10" y="0"/>
                </a:lnTo>
              </a:path>
            </a:pathLst>
          </a:custGeom>
          <a:ln w="422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1" name="object 3961"/>
          <p:cNvSpPr/>
          <p:nvPr/>
        </p:nvSpPr>
        <p:spPr>
          <a:xfrm>
            <a:off x="10011461" y="582122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010" y="0"/>
                </a:lnTo>
              </a:path>
            </a:pathLst>
          </a:custGeom>
          <a:ln w="422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2" name="object 3962"/>
          <p:cNvSpPr/>
          <p:nvPr/>
        </p:nvSpPr>
        <p:spPr>
          <a:xfrm>
            <a:off x="10016426" y="579462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290" y="0"/>
                </a:lnTo>
              </a:path>
            </a:pathLst>
          </a:custGeom>
          <a:ln w="422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3" name="object 3963"/>
          <p:cNvSpPr/>
          <p:nvPr/>
        </p:nvSpPr>
        <p:spPr>
          <a:xfrm>
            <a:off x="10028783" y="582122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453" y="0"/>
                </a:lnTo>
              </a:path>
            </a:pathLst>
          </a:custGeom>
          <a:ln w="422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4" name="object 3964"/>
          <p:cNvSpPr/>
          <p:nvPr/>
        </p:nvSpPr>
        <p:spPr>
          <a:xfrm>
            <a:off x="10012845" y="583898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453" y="0"/>
                </a:lnTo>
              </a:path>
            </a:pathLst>
          </a:custGeom>
          <a:ln w="4229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5" name="object 3965"/>
          <p:cNvSpPr/>
          <p:nvPr/>
        </p:nvSpPr>
        <p:spPr>
          <a:xfrm>
            <a:off x="9988143" y="5650547"/>
            <a:ext cx="33020" cy="204470"/>
          </a:xfrm>
          <a:custGeom>
            <a:avLst/>
            <a:gdLst/>
            <a:ahLst/>
            <a:cxnLst/>
            <a:rect l="l" t="t" r="r" b="b"/>
            <a:pathLst>
              <a:path w="33020" h="204470">
                <a:moveTo>
                  <a:pt x="12725" y="0"/>
                </a:moveTo>
                <a:lnTo>
                  <a:pt x="1981" y="41833"/>
                </a:lnTo>
                <a:lnTo>
                  <a:pt x="0" y="78130"/>
                </a:lnTo>
                <a:lnTo>
                  <a:pt x="139" y="82753"/>
                </a:lnTo>
                <a:lnTo>
                  <a:pt x="4584" y="123024"/>
                </a:lnTo>
                <a:lnTo>
                  <a:pt x="13754" y="161696"/>
                </a:lnTo>
                <a:lnTo>
                  <a:pt x="28714" y="202780"/>
                </a:lnTo>
                <a:lnTo>
                  <a:pt x="29324" y="204076"/>
                </a:lnTo>
                <a:lnTo>
                  <a:pt x="32829" y="202387"/>
                </a:lnTo>
                <a:lnTo>
                  <a:pt x="32245" y="201155"/>
                </a:lnTo>
                <a:lnTo>
                  <a:pt x="30022" y="196062"/>
                </a:lnTo>
                <a:lnTo>
                  <a:pt x="15747" y="154546"/>
                </a:lnTo>
                <a:lnTo>
                  <a:pt x="6743" y="111988"/>
                </a:lnTo>
                <a:lnTo>
                  <a:pt x="4030" y="78130"/>
                </a:lnTo>
                <a:lnTo>
                  <a:pt x="4051" y="62356"/>
                </a:lnTo>
                <a:lnTo>
                  <a:pt x="10274" y="19900"/>
                </a:lnTo>
                <a:lnTo>
                  <a:pt x="13284" y="9702"/>
                </a:lnTo>
                <a:lnTo>
                  <a:pt x="14363" y="5854"/>
                </a:lnTo>
                <a:lnTo>
                  <a:pt x="12725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6" name="object 3966"/>
          <p:cNvSpPr/>
          <p:nvPr/>
        </p:nvSpPr>
        <p:spPr>
          <a:xfrm>
            <a:off x="9988295" y="5787732"/>
            <a:ext cx="12700" cy="66675"/>
          </a:xfrm>
          <a:custGeom>
            <a:avLst/>
            <a:gdLst/>
            <a:ahLst/>
            <a:cxnLst/>
            <a:rect l="l" t="t" r="r" b="b"/>
            <a:pathLst>
              <a:path w="12700" h="66675">
                <a:moveTo>
                  <a:pt x="8331" y="0"/>
                </a:moveTo>
                <a:lnTo>
                  <a:pt x="3695" y="39865"/>
                </a:lnTo>
                <a:lnTo>
                  <a:pt x="1841" y="49187"/>
                </a:lnTo>
                <a:lnTo>
                  <a:pt x="1587" y="50749"/>
                </a:lnTo>
                <a:lnTo>
                  <a:pt x="876" y="56045"/>
                </a:lnTo>
                <a:lnTo>
                  <a:pt x="355" y="60617"/>
                </a:lnTo>
                <a:lnTo>
                  <a:pt x="114" y="63500"/>
                </a:lnTo>
                <a:lnTo>
                  <a:pt x="0" y="65989"/>
                </a:lnTo>
                <a:lnTo>
                  <a:pt x="4381" y="66116"/>
                </a:lnTo>
                <a:lnTo>
                  <a:pt x="4509" y="63500"/>
                </a:lnTo>
                <a:lnTo>
                  <a:pt x="4864" y="59639"/>
                </a:lnTo>
                <a:lnTo>
                  <a:pt x="5422" y="54991"/>
                </a:lnTo>
                <a:lnTo>
                  <a:pt x="6159" y="49949"/>
                </a:lnTo>
                <a:lnTo>
                  <a:pt x="6680" y="47650"/>
                </a:lnTo>
                <a:lnTo>
                  <a:pt x="7226" y="44907"/>
                </a:lnTo>
                <a:lnTo>
                  <a:pt x="12534" y="3060"/>
                </a:lnTo>
                <a:lnTo>
                  <a:pt x="12712" y="266"/>
                </a:lnTo>
                <a:lnTo>
                  <a:pt x="8331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7" name="object 3967"/>
          <p:cNvSpPr/>
          <p:nvPr/>
        </p:nvSpPr>
        <p:spPr>
          <a:xfrm>
            <a:off x="10045522" y="5604471"/>
            <a:ext cx="9525" cy="46355"/>
          </a:xfrm>
          <a:custGeom>
            <a:avLst/>
            <a:gdLst/>
            <a:ahLst/>
            <a:cxnLst/>
            <a:rect l="l" t="t" r="r" b="b"/>
            <a:pathLst>
              <a:path w="9525" h="46354">
                <a:moveTo>
                  <a:pt x="8928" y="0"/>
                </a:moveTo>
                <a:lnTo>
                  <a:pt x="4546" y="0"/>
                </a:lnTo>
                <a:lnTo>
                  <a:pt x="4712" y="1574"/>
                </a:lnTo>
                <a:lnTo>
                  <a:pt x="4838" y="11925"/>
                </a:lnTo>
                <a:lnTo>
                  <a:pt x="0" y="44526"/>
                </a:lnTo>
                <a:lnTo>
                  <a:pt x="4203" y="45770"/>
                </a:lnTo>
                <a:lnTo>
                  <a:pt x="9258" y="4267"/>
                </a:lnTo>
                <a:lnTo>
                  <a:pt x="9105" y="1574"/>
                </a:lnTo>
                <a:lnTo>
                  <a:pt x="8991" y="279"/>
                </a:lnTo>
                <a:lnTo>
                  <a:pt x="8928" y="0"/>
                </a:lnTo>
                <a:close/>
              </a:path>
              <a:path w="9525" h="46354">
                <a:moveTo>
                  <a:pt x="8978" y="101"/>
                </a:moveTo>
                <a:lnTo>
                  <a:pt x="8991" y="279"/>
                </a:lnTo>
                <a:lnTo>
                  <a:pt x="8978" y="101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8" name="object 3968"/>
          <p:cNvSpPr/>
          <p:nvPr/>
        </p:nvSpPr>
        <p:spPr>
          <a:xfrm>
            <a:off x="8907805" y="556060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158" y="0"/>
                </a:lnTo>
              </a:path>
            </a:pathLst>
          </a:custGeom>
          <a:ln w="13182">
            <a:solidFill>
              <a:srgbClr val="0067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9" name="object 3969"/>
          <p:cNvSpPr/>
          <p:nvPr/>
        </p:nvSpPr>
        <p:spPr>
          <a:xfrm>
            <a:off x="8908884" y="5633364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531"/>
                </a:lnTo>
              </a:path>
            </a:pathLst>
          </a:custGeom>
          <a:ln w="54686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0" name="object 3970"/>
          <p:cNvSpPr/>
          <p:nvPr/>
        </p:nvSpPr>
        <p:spPr>
          <a:xfrm>
            <a:off x="8875674" y="571966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47" y="0"/>
                </a:lnTo>
              </a:path>
            </a:pathLst>
          </a:custGeom>
          <a:ln w="11379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1" name="object 3971"/>
          <p:cNvSpPr/>
          <p:nvPr/>
        </p:nvSpPr>
        <p:spPr>
          <a:xfrm>
            <a:off x="8875686" y="5710241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5994" y="0"/>
                </a:moveTo>
                <a:lnTo>
                  <a:pt x="1727" y="0"/>
                </a:lnTo>
                <a:lnTo>
                  <a:pt x="0" y="1676"/>
                </a:lnTo>
                <a:lnTo>
                  <a:pt x="0" y="5803"/>
                </a:lnTo>
                <a:lnTo>
                  <a:pt x="1727" y="7467"/>
                </a:lnTo>
                <a:lnTo>
                  <a:pt x="5994" y="7467"/>
                </a:lnTo>
                <a:lnTo>
                  <a:pt x="7721" y="5803"/>
                </a:lnTo>
                <a:lnTo>
                  <a:pt x="7721" y="1676"/>
                </a:lnTo>
                <a:lnTo>
                  <a:pt x="5994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2" name="object 3972"/>
          <p:cNvSpPr/>
          <p:nvPr/>
        </p:nvSpPr>
        <p:spPr>
          <a:xfrm>
            <a:off x="8890330" y="571962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59" y="0"/>
                </a:lnTo>
              </a:path>
            </a:pathLst>
          </a:custGeom>
          <a:ln w="11379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3" name="object 3973"/>
          <p:cNvSpPr/>
          <p:nvPr/>
        </p:nvSpPr>
        <p:spPr>
          <a:xfrm>
            <a:off x="8890355" y="5710199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5994" y="0"/>
                </a:moveTo>
                <a:lnTo>
                  <a:pt x="1727" y="0"/>
                </a:lnTo>
                <a:lnTo>
                  <a:pt x="0" y="1676"/>
                </a:lnTo>
                <a:lnTo>
                  <a:pt x="0" y="5791"/>
                </a:lnTo>
                <a:lnTo>
                  <a:pt x="1727" y="7467"/>
                </a:lnTo>
                <a:lnTo>
                  <a:pt x="5994" y="7467"/>
                </a:lnTo>
                <a:lnTo>
                  <a:pt x="7721" y="5791"/>
                </a:lnTo>
                <a:lnTo>
                  <a:pt x="7721" y="1676"/>
                </a:lnTo>
                <a:lnTo>
                  <a:pt x="5994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4" name="object 3974"/>
          <p:cNvSpPr/>
          <p:nvPr/>
        </p:nvSpPr>
        <p:spPr>
          <a:xfrm>
            <a:off x="8904999" y="571971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59" y="0"/>
                </a:lnTo>
              </a:path>
            </a:pathLst>
          </a:custGeom>
          <a:ln w="11379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5" name="object 3975"/>
          <p:cNvSpPr/>
          <p:nvPr/>
        </p:nvSpPr>
        <p:spPr>
          <a:xfrm>
            <a:off x="8905023" y="5710284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5994" y="0"/>
                </a:moveTo>
                <a:lnTo>
                  <a:pt x="1727" y="0"/>
                </a:lnTo>
                <a:lnTo>
                  <a:pt x="0" y="1676"/>
                </a:lnTo>
                <a:lnTo>
                  <a:pt x="0" y="5803"/>
                </a:lnTo>
                <a:lnTo>
                  <a:pt x="1727" y="7467"/>
                </a:lnTo>
                <a:lnTo>
                  <a:pt x="5994" y="7467"/>
                </a:lnTo>
                <a:lnTo>
                  <a:pt x="7721" y="5803"/>
                </a:lnTo>
                <a:lnTo>
                  <a:pt x="7721" y="1676"/>
                </a:lnTo>
                <a:lnTo>
                  <a:pt x="5994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6" name="object 3976"/>
          <p:cNvSpPr/>
          <p:nvPr/>
        </p:nvSpPr>
        <p:spPr>
          <a:xfrm>
            <a:off x="8919679" y="571978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47" y="0"/>
                </a:lnTo>
              </a:path>
            </a:pathLst>
          </a:custGeom>
          <a:ln w="11379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7" name="object 3977"/>
          <p:cNvSpPr/>
          <p:nvPr/>
        </p:nvSpPr>
        <p:spPr>
          <a:xfrm>
            <a:off x="8919692" y="5710369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5994" y="0"/>
                </a:moveTo>
                <a:lnTo>
                  <a:pt x="1727" y="0"/>
                </a:lnTo>
                <a:lnTo>
                  <a:pt x="0" y="1663"/>
                </a:lnTo>
                <a:lnTo>
                  <a:pt x="0" y="5791"/>
                </a:lnTo>
                <a:lnTo>
                  <a:pt x="1727" y="7467"/>
                </a:lnTo>
                <a:lnTo>
                  <a:pt x="5994" y="7467"/>
                </a:lnTo>
                <a:lnTo>
                  <a:pt x="7721" y="5791"/>
                </a:lnTo>
                <a:lnTo>
                  <a:pt x="7721" y="1663"/>
                </a:lnTo>
                <a:lnTo>
                  <a:pt x="5994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8" name="object 3978"/>
          <p:cNvSpPr/>
          <p:nvPr/>
        </p:nvSpPr>
        <p:spPr>
          <a:xfrm>
            <a:off x="8934336" y="571974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759" y="0"/>
                </a:lnTo>
              </a:path>
            </a:pathLst>
          </a:custGeom>
          <a:ln w="11379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9" name="object 3979"/>
          <p:cNvSpPr/>
          <p:nvPr/>
        </p:nvSpPr>
        <p:spPr>
          <a:xfrm>
            <a:off x="8934360" y="5710328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5994" y="0"/>
                </a:moveTo>
                <a:lnTo>
                  <a:pt x="1727" y="0"/>
                </a:lnTo>
                <a:lnTo>
                  <a:pt x="0" y="1663"/>
                </a:lnTo>
                <a:lnTo>
                  <a:pt x="0" y="5791"/>
                </a:lnTo>
                <a:lnTo>
                  <a:pt x="1727" y="7467"/>
                </a:lnTo>
                <a:lnTo>
                  <a:pt x="5994" y="7467"/>
                </a:lnTo>
                <a:lnTo>
                  <a:pt x="7721" y="5791"/>
                </a:lnTo>
                <a:lnTo>
                  <a:pt x="7721" y="1663"/>
                </a:lnTo>
                <a:lnTo>
                  <a:pt x="5994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0" name="object 3980"/>
          <p:cNvSpPr/>
          <p:nvPr/>
        </p:nvSpPr>
        <p:spPr>
          <a:xfrm>
            <a:off x="8892552" y="5560921"/>
            <a:ext cx="33020" cy="60960"/>
          </a:xfrm>
          <a:custGeom>
            <a:avLst/>
            <a:gdLst/>
            <a:ahLst/>
            <a:cxnLst/>
            <a:rect l="l" t="t" r="r" b="b"/>
            <a:pathLst>
              <a:path w="33020" h="60960">
                <a:moveTo>
                  <a:pt x="16319" y="0"/>
                </a:moveTo>
                <a:lnTo>
                  <a:pt x="0" y="60871"/>
                </a:lnTo>
                <a:lnTo>
                  <a:pt x="32651" y="60871"/>
                </a:lnTo>
                <a:lnTo>
                  <a:pt x="16319" y="0"/>
                </a:lnTo>
                <a:close/>
              </a:path>
            </a:pathLst>
          </a:custGeom>
          <a:solidFill>
            <a:srgbClr val="006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1" name="object 3981"/>
          <p:cNvSpPr/>
          <p:nvPr/>
        </p:nvSpPr>
        <p:spPr>
          <a:xfrm>
            <a:off x="8864765" y="5689355"/>
            <a:ext cx="11430" cy="30480"/>
          </a:xfrm>
          <a:custGeom>
            <a:avLst/>
            <a:gdLst/>
            <a:ahLst/>
            <a:cxnLst/>
            <a:rect l="l" t="t" r="r" b="b"/>
            <a:pathLst>
              <a:path w="11429" h="30479">
                <a:moveTo>
                  <a:pt x="5562" y="0"/>
                </a:moveTo>
                <a:lnTo>
                  <a:pt x="0" y="30429"/>
                </a:lnTo>
                <a:lnTo>
                  <a:pt x="11125" y="30429"/>
                </a:lnTo>
                <a:lnTo>
                  <a:pt x="5562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2" name="object 3982"/>
          <p:cNvSpPr/>
          <p:nvPr/>
        </p:nvSpPr>
        <p:spPr>
          <a:xfrm>
            <a:off x="8941879" y="5689355"/>
            <a:ext cx="11430" cy="30480"/>
          </a:xfrm>
          <a:custGeom>
            <a:avLst/>
            <a:gdLst/>
            <a:ahLst/>
            <a:cxnLst/>
            <a:rect l="l" t="t" r="r" b="b"/>
            <a:pathLst>
              <a:path w="11429" h="30479">
                <a:moveTo>
                  <a:pt x="5562" y="0"/>
                </a:moveTo>
                <a:lnTo>
                  <a:pt x="0" y="30429"/>
                </a:lnTo>
                <a:lnTo>
                  <a:pt x="11125" y="30429"/>
                </a:lnTo>
                <a:lnTo>
                  <a:pt x="5562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3" name="object 3983"/>
          <p:cNvSpPr/>
          <p:nvPr/>
        </p:nvSpPr>
        <p:spPr>
          <a:xfrm>
            <a:off x="8864765" y="5725033"/>
            <a:ext cx="88265" cy="129539"/>
          </a:xfrm>
          <a:custGeom>
            <a:avLst/>
            <a:gdLst/>
            <a:ahLst/>
            <a:cxnLst/>
            <a:rect l="l" t="t" r="r" b="b"/>
            <a:pathLst>
              <a:path w="88265" h="129539">
                <a:moveTo>
                  <a:pt x="88239" y="129108"/>
                </a:moveTo>
                <a:lnTo>
                  <a:pt x="0" y="129108"/>
                </a:lnTo>
                <a:lnTo>
                  <a:pt x="0" y="0"/>
                </a:lnTo>
                <a:lnTo>
                  <a:pt x="88239" y="0"/>
                </a:lnTo>
                <a:lnTo>
                  <a:pt x="88239" y="129108"/>
                </a:lnTo>
                <a:close/>
              </a:path>
            </a:pathLst>
          </a:custGeom>
          <a:solidFill>
            <a:srgbClr val="ED6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4" name="object 3984"/>
          <p:cNvSpPr/>
          <p:nvPr/>
        </p:nvSpPr>
        <p:spPr>
          <a:xfrm>
            <a:off x="8864765" y="5722594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239" y="0"/>
                </a:lnTo>
              </a:path>
            </a:pathLst>
          </a:custGeom>
          <a:ln w="561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5" name="object 3985"/>
          <p:cNvSpPr/>
          <p:nvPr/>
        </p:nvSpPr>
        <p:spPr>
          <a:xfrm>
            <a:off x="8864765" y="5801918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239" y="0"/>
                </a:lnTo>
              </a:path>
            </a:pathLst>
          </a:custGeom>
          <a:ln w="5613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6" name="object 3986"/>
          <p:cNvSpPr/>
          <p:nvPr/>
        </p:nvSpPr>
        <p:spPr>
          <a:xfrm>
            <a:off x="8889695" y="5657660"/>
            <a:ext cx="38735" cy="27305"/>
          </a:xfrm>
          <a:custGeom>
            <a:avLst/>
            <a:gdLst/>
            <a:ahLst/>
            <a:cxnLst/>
            <a:rect l="l" t="t" r="r" b="b"/>
            <a:pathLst>
              <a:path w="38734" h="27304">
                <a:moveTo>
                  <a:pt x="20167" y="0"/>
                </a:moveTo>
                <a:lnTo>
                  <a:pt x="18211" y="0"/>
                </a:lnTo>
                <a:lnTo>
                  <a:pt x="17424" y="723"/>
                </a:lnTo>
                <a:lnTo>
                  <a:pt x="17335" y="4749"/>
                </a:lnTo>
                <a:lnTo>
                  <a:pt x="10185" y="8597"/>
                </a:lnTo>
                <a:lnTo>
                  <a:pt x="5549" y="11150"/>
                </a:lnTo>
                <a:lnTo>
                  <a:pt x="2984" y="14643"/>
                </a:lnTo>
                <a:lnTo>
                  <a:pt x="50" y="21602"/>
                </a:lnTo>
                <a:lnTo>
                  <a:pt x="0" y="26822"/>
                </a:lnTo>
                <a:lnTo>
                  <a:pt x="3530" y="26822"/>
                </a:lnTo>
                <a:lnTo>
                  <a:pt x="3581" y="21602"/>
                </a:lnTo>
                <a:lnTo>
                  <a:pt x="6705" y="15570"/>
                </a:lnTo>
                <a:lnTo>
                  <a:pt x="8737" y="13182"/>
                </a:lnTo>
                <a:lnTo>
                  <a:pt x="12458" y="11137"/>
                </a:lnTo>
                <a:lnTo>
                  <a:pt x="15722" y="9372"/>
                </a:lnTo>
                <a:lnTo>
                  <a:pt x="17907" y="7442"/>
                </a:lnTo>
                <a:lnTo>
                  <a:pt x="19177" y="5816"/>
                </a:lnTo>
                <a:lnTo>
                  <a:pt x="23029" y="5816"/>
                </a:lnTo>
                <a:lnTo>
                  <a:pt x="21043" y="4749"/>
                </a:lnTo>
                <a:lnTo>
                  <a:pt x="20967" y="723"/>
                </a:lnTo>
                <a:lnTo>
                  <a:pt x="20167" y="0"/>
                </a:lnTo>
                <a:close/>
              </a:path>
              <a:path w="38734" h="27304">
                <a:moveTo>
                  <a:pt x="23029" y="5816"/>
                </a:moveTo>
                <a:lnTo>
                  <a:pt x="19177" y="5816"/>
                </a:lnTo>
                <a:lnTo>
                  <a:pt x="20472" y="7442"/>
                </a:lnTo>
                <a:lnTo>
                  <a:pt x="22656" y="9372"/>
                </a:lnTo>
                <a:lnTo>
                  <a:pt x="26400" y="11391"/>
                </a:lnTo>
                <a:lnTo>
                  <a:pt x="29654" y="13195"/>
                </a:lnTo>
                <a:lnTo>
                  <a:pt x="31686" y="15570"/>
                </a:lnTo>
                <a:lnTo>
                  <a:pt x="34582" y="21094"/>
                </a:lnTo>
                <a:lnTo>
                  <a:pt x="34874" y="24218"/>
                </a:lnTo>
                <a:lnTo>
                  <a:pt x="34848" y="26822"/>
                </a:lnTo>
                <a:lnTo>
                  <a:pt x="38379" y="26822"/>
                </a:lnTo>
                <a:lnTo>
                  <a:pt x="38323" y="21602"/>
                </a:lnTo>
                <a:lnTo>
                  <a:pt x="35394" y="14643"/>
                </a:lnTo>
                <a:lnTo>
                  <a:pt x="32829" y="11137"/>
                </a:lnTo>
                <a:lnTo>
                  <a:pt x="28181" y="8585"/>
                </a:lnTo>
                <a:lnTo>
                  <a:pt x="23029" y="5816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7" name="object 3987"/>
          <p:cNvSpPr/>
          <p:nvPr/>
        </p:nvSpPr>
        <p:spPr>
          <a:xfrm>
            <a:off x="8881135" y="5621479"/>
            <a:ext cx="55880" cy="12700"/>
          </a:xfrm>
          <a:custGeom>
            <a:avLst/>
            <a:gdLst/>
            <a:ahLst/>
            <a:cxnLst/>
            <a:rect l="l" t="t" r="r" b="b"/>
            <a:pathLst>
              <a:path w="55879" h="12700">
                <a:moveTo>
                  <a:pt x="27749" y="0"/>
                </a:moveTo>
                <a:lnTo>
                  <a:pt x="11391" y="304"/>
                </a:lnTo>
                <a:lnTo>
                  <a:pt x="0" y="11836"/>
                </a:lnTo>
                <a:lnTo>
                  <a:pt x="11087" y="12014"/>
                </a:lnTo>
                <a:lnTo>
                  <a:pt x="11074" y="12560"/>
                </a:lnTo>
                <a:lnTo>
                  <a:pt x="27749" y="12280"/>
                </a:lnTo>
                <a:lnTo>
                  <a:pt x="44405" y="12280"/>
                </a:lnTo>
                <a:lnTo>
                  <a:pt x="44399" y="12001"/>
                </a:lnTo>
                <a:lnTo>
                  <a:pt x="55486" y="11823"/>
                </a:lnTo>
                <a:lnTo>
                  <a:pt x="44157" y="304"/>
                </a:lnTo>
                <a:lnTo>
                  <a:pt x="27749" y="0"/>
                </a:lnTo>
                <a:close/>
              </a:path>
              <a:path w="55879" h="12700">
                <a:moveTo>
                  <a:pt x="44405" y="12280"/>
                </a:moveTo>
                <a:lnTo>
                  <a:pt x="27749" y="12280"/>
                </a:lnTo>
                <a:lnTo>
                  <a:pt x="44411" y="12547"/>
                </a:lnTo>
                <a:lnTo>
                  <a:pt x="44405" y="12280"/>
                </a:lnTo>
                <a:close/>
              </a:path>
            </a:pathLst>
          </a:custGeom>
          <a:solidFill>
            <a:srgbClr val="006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8" name="object 3988"/>
          <p:cNvSpPr/>
          <p:nvPr/>
        </p:nvSpPr>
        <p:spPr>
          <a:xfrm>
            <a:off x="8902687" y="5626829"/>
            <a:ext cx="12700" cy="9525"/>
          </a:xfrm>
          <a:custGeom>
            <a:avLst/>
            <a:gdLst/>
            <a:ahLst/>
            <a:cxnLst/>
            <a:rect l="l" t="t" r="r" b="b"/>
            <a:pathLst>
              <a:path w="12700" h="9525">
                <a:moveTo>
                  <a:pt x="6273" y="0"/>
                </a:moveTo>
                <a:lnTo>
                  <a:pt x="5943" y="1244"/>
                </a:lnTo>
                <a:lnTo>
                  <a:pt x="3594" y="2616"/>
                </a:lnTo>
                <a:lnTo>
                  <a:pt x="0" y="4775"/>
                </a:lnTo>
                <a:lnTo>
                  <a:pt x="533" y="9055"/>
                </a:lnTo>
                <a:lnTo>
                  <a:pt x="12014" y="9055"/>
                </a:lnTo>
                <a:lnTo>
                  <a:pt x="12560" y="4775"/>
                </a:lnTo>
                <a:lnTo>
                  <a:pt x="8953" y="2616"/>
                </a:lnTo>
                <a:lnTo>
                  <a:pt x="6604" y="1244"/>
                </a:lnTo>
                <a:lnTo>
                  <a:pt x="6273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9" name="object 3989"/>
          <p:cNvSpPr/>
          <p:nvPr/>
        </p:nvSpPr>
        <p:spPr>
          <a:xfrm>
            <a:off x="8903220" y="5640882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506" y="0"/>
                </a:lnTo>
              </a:path>
            </a:pathLst>
          </a:custGeom>
          <a:ln w="9982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0" name="object 3990"/>
          <p:cNvSpPr/>
          <p:nvPr/>
        </p:nvSpPr>
        <p:spPr>
          <a:xfrm>
            <a:off x="8889441" y="5626829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59" h="9525">
                <a:moveTo>
                  <a:pt x="4978" y="0"/>
                </a:moveTo>
                <a:lnTo>
                  <a:pt x="4711" y="1244"/>
                </a:lnTo>
                <a:lnTo>
                  <a:pt x="2857" y="2616"/>
                </a:lnTo>
                <a:lnTo>
                  <a:pt x="0" y="4775"/>
                </a:lnTo>
                <a:lnTo>
                  <a:pt x="431" y="9055"/>
                </a:lnTo>
                <a:lnTo>
                  <a:pt x="9512" y="9055"/>
                </a:lnTo>
                <a:lnTo>
                  <a:pt x="9944" y="4775"/>
                </a:lnTo>
                <a:lnTo>
                  <a:pt x="7086" y="2616"/>
                </a:lnTo>
                <a:lnTo>
                  <a:pt x="5232" y="1244"/>
                </a:lnTo>
                <a:lnTo>
                  <a:pt x="4978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1" name="object 3991"/>
          <p:cNvSpPr/>
          <p:nvPr/>
        </p:nvSpPr>
        <p:spPr>
          <a:xfrm>
            <a:off x="8889872" y="564088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05" y="0"/>
                </a:lnTo>
              </a:path>
            </a:pathLst>
          </a:custGeom>
          <a:ln w="9982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2" name="object 3992"/>
          <p:cNvSpPr/>
          <p:nvPr/>
        </p:nvSpPr>
        <p:spPr>
          <a:xfrm>
            <a:off x="8918384" y="5626829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59" h="9525">
                <a:moveTo>
                  <a:pt x="4965" y="0"/>
                </a:moveTo>
                <a:lnTo>
                  <a:pt x="4711" y="1244"/>
                </a:lnTo>
                <a:lnTo>
                  <a:pt x="2857" y="2616"/>
                </a:lnTo>
                <a:lnTo>
                  <a:pt x="0" y="4775"/>
                </a:lnTo>
                <a:lnTo>
                  <a:pt x="431" y="9055"/>
                </a:lnTo>
                <a:lnTo>
                  <a:pt x="9512" y="9055"/>
                </a:lnTo>
                <a:lnTo>
                  <a:pt x="9944" y="4775"/>
                </a:lnTo>
                <a:lnTo>
                  <a:pt x="7086" y="2616"/>
                </a:lnTo>
                <a:lnTo>
                  <a:pt x="5232" y="1244"/>
                </a:lnTo>
                <a:lnTo>
                  <a:pt x="4965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3" name="object 3993"/>
          <p:cNvSpPr/>
          <p:nvPr/>
        </p:nvSpPr>
        <p:spPr>
          <a:xfrm>
            <a:off x="8918816" y="564088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05" y="0"/>
                </a:lnTo>
              </a:path>
            </a:pathLst>
          </a:custGeom>
          <a:ln w="9982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4" name="object 3994"/>
          <p:cNvSpPr/>
          <p:nvPr/>
        </p:nvSpPr>
        <p:spPr>
          <a:xfrm>
            <a:off x="8881541" y="5684926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86" y="0"/>
                </a:lnTo>
              </a:path>
            </a:pathLst>
          </a:custGeom>
          <a:ln w="8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5" name="object 3995"/>
          <p:cNvSpPr/>
          <p:nvPr/>
        </p:nvSpPr>
        <p:spPr>
          <a:xfrm>
            <a:off x="8881541" y="5648077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86" y="0"/>
                </a:lnTo>
              </a:path>
            </a:pathLst>
          </a:custGeom>
          <a:ln w="4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6" name="object 3996"/>
          <p:cNvSpPr/>
          <p:nvPr/>
        </p:nvSpPr>
        <p:spPr>
          <a:xfrm>
            <a:off x="8875890" y="579092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02" y="0"/>
                </a:lnTo>
              </a:path>
            </a:pathLst>
          </a:custGeom>
          <a:ln w="981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7" name="object 3997"/>
          <p:cNvSpPr/>
          <p:nvPr/>
        </p:nvSpPr>
        <p:spPr>
          <a:xfrm>
            <a:off x="8890558" y="579092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02" y="0"/>
                </a:lnTo>
              </a:path>
            </a:pathLst>
          </a:custGeom>
          <a:ln w="981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8" name="object 3998"/>
          <p:cNvSpPr/>
          <p:nvPr/>
        </p:nvSpPr>
        <p:spPr>
          <a:xfrm>
            <a:off x="8905226" y="579092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02" y="0"/>
                </a:lnTo>
              </a:path>
            </a:pathLst>
          </a:custGeom>
          <a:ln w="981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9" name="object 3999"/>
          <p:cNvSpPr/>
          <p:nvPr/>
        </p:nvSpPr>
        <p:spPr>
          <a:xfrm>
            <a:off x="8919895" y="579092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02" y="0"/>
                </a:lnTo>
              </a:path>
            </a:pathLst>
          </a:custGeom>
          <a:ln w="981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0" name="object 4000"/>
          <p:cNvSpPr/>
          <p:nvPr/>
        </p:nvSpPr>
        <p:spPr>
          <a:xfrm>
            <a:off x="8934577" y="5790926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02" y="0"/>
                </a:lnTo>
              </a:path>
            </a:pathLst>
          </a:custGeom>
          <a:ln w="9817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1" name="object 4001"/>
          <p:cNvSpPr/>
          <p:nvPr/>
        </p:nvSpPr>
        <p:spPr>
          <a:xfrm>
            <a:off x="8901772" y="5545594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70">
                <a:moveTo>
                  <a:pt x="7111" y="0"/>
                </a:moveTo>
                <a:lnTo>
                  <a:pt x="4914" y="4445"/>
                </a:lnTo>
                <a:lnTo>
                  <a:pt x="0" y="5168"/>
                </a:lnTo>
                <a:lnTo>
                  <a:pt x="3555" y="8636"/>
                </a:lnTo>
                <a:lnTo>
                  <a:pt x="2717" y="13525"/>
                </a:lnTo>
                <a:lnTo>
                  <a:pt x="7111" y="11214"/>
                </a:lnTo>
                <a:lnTo>
                  <a:pt x="11109" y="11214"/>
                </a:lnTo>
                <a:lnTo>
                  <a:pt x="10667" y="8636"/>
                </a:lnTo>
                <a:lnTo>
                  <a:pt x="14223" y="5168"/>
                </a:lnTo>
                <a:lnTo>
                  <a:pt x="9309" y="4445"/>
                </a:lnTo>
                <a:lnTo>
                  <a:pt x="7111" y="0"/>
                </a:lnTo>
                <a:close/>
              </a:path>
              <a:path w="14604" h="13970">
                <a:moveTo>
                  <a:pt x="11109" y="11214"/>
                </a:moveTo>
                <a:lnTo>
                  <a:pt x="7111" y="11214"/>
                </a:lnTo>
                <a:lnTo>
                  <a:pt x="11506" y="13525"/>
                </a:lnTo>
                <a:lnTo>
                  <a:pt x="11109" y="11214"/>
                </a:lnTo>
                <a:close/>
              </a:path>
            </a:pathLst>
          </a:custGeom>
          <a:solidFill>
            <a:srgbClr val="BA4A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2" name="object 4002"/>
          <p:cNvSpPr/>
          <p:nvPr/>
        </p:nvSpPr>
        <p:spPr>
          <a:xfrm>
            <a:off x="8900566" y="5625979"/>
            <a:ext cx="17145" cy="22860"/>
          </a:xfrm>
          <a:custGeom>
            <a:avLst/>
            <a:gdLst/>
            <a:ahLst/>
            <a:cxnLst/>
            <a:rect l="l" t="t" r="r" b="b"/>
            <a:pathLst>
              <a:path w="17145" h="22860">
                <a:moveTo>
                  <a:pt x="9855" y="0"/>
                </a:moveTo>
                <a:lnTo>
                  <a:pt x="6946" y="0"/>
                </a:lnTo>
                <a:lnTo>
                  <a:pt x="5714" y="647"/>
                </a:lnTo>
                <a:lnTo>
                  <a:pt x="647" y="3670"/>
                </a:lnTo>
                <a:lnTo>
                  <a:pt x="0" y="7823"/>
                </a:lnTo>
                <a:lnTo>
                  <a:pt x="198" y="9753"/>
                </a:lnTo>
                <a:lnTo>
                  <a:pt x="228" y="21234"/>
                </a:lnTo>
                <a:lnTo>
                  <a:pt x="1308" y="22326"/>
                </a:lnTo>
                <a:lnTo>
                  <a:pt x="15506" y="22326"/>
                </a:lnTo>
                <a:lnTo>
                  <a:pt x="16598" y="21234"/>
                </a:lnTo>
                <a:lnTo>
                  <a:pt x="16598" y="19888"/>
                </a:lnTo>
                <a:lnTo>
                  <a:pt x="2654" y="19888"/>
                </a:lnTo>
                <a:lnTo>
                  <a:pt x="2635" y="9753"/>
                </a:lnTo>
                <a:lnTo>
                  <a:pt x="2120" y="5626"/>
                </a:lnTo>
                <a:lnTo>
                  <a:pt x="6883" y="2781"/>
                </a:lnTo>
                <a:lnTo>
                  <a:pt x="7645" y="2438"/>
                </a:lnTo>
                <a:lnTo>
                  <a:pt x="14087" y="2438"/>
                </a:lnTo>
                <a:lnTo>
                  <a:pt x="11074" y="647"/>
                </a:lnTo>
                <a:lnTo>
                  <a:pt x="9855" y="0"/>
                </a:lnTo>
                <a:close/>
              </a:path>
              <a:path w="17145" h="22860">
                <a:moveTo>
                  <a:pt x="14087" y="2438"/>
                </a:moveTo>
                <a:lnTo>
                  <a:pt x="9143" y="2438"/>
                </a:lnTo>
                <a:lnTo>
                  <a:pt x="9905" y="2781"/>
                </a:lnTo>
                <a:lnTo>
                  <a:pt x="14681" y="5626"/>
                </a:lnTo>
                <a:lnTo>
                  <a:pt x="14154" y="9753"/>
                </a:lnTo>
                <a:lnTo>
                  <a:pt x="14160" y="19888"/>
                </a:lnTo>
                <a:lnTo>
                  <a:pt x="16598" y="19888"/>
                </a:lnTo>
                <a:lnTo>
                  <a:pt x="16716" y="7823"/>
                </a:lnTo>
                <a:lnTo>
                  <a:pt x="16738" y="7467"/>
                </a:lnTo>
                <a:lnTo>
                  <a:pt x="15989" y="3568"/>
                </a:lnTo>
                <a:lnTo>
                  <a:pt x="14087" y="24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3" name="object 4003"/>
          <p:cNvSpPr/>
          <p:nvPr/>
        </p:nvSpPr>
        <p:spPr>
          <a:xfrm>
            <a:off x="8887231" y="5625979"/>
            <a:ext cx="14604" cy="22860"/>
          </a:xfrm>
          <a:custGeom>
            <a:avLst/>
            <a:gdLst/>
            <a:ahLst/>
            <a:cxnLst/>
            <a:rect l="l" t="t" r="r" b="b"/>
            <a:pathLst>
              <a:path w="14604" h="22860">
                <a:moveTo>
                  <a:pt x="8585" y="0"/>
                </a:moveTo>
                <a:lnTo>
                  <a:pt x="5765" y="0"/>
                </a:lnTo>
                <a:lnTo>
                  <a:pt x="4635" y="749"/>
                </a:lnTo>
                <a:lnTo>
                  <a:pt x="0" y="4241"/>
                </a:lnTo>
                <a:lnTo>
                  <a:pt x="117" y="8305"/>
                </a:lnTo>
                <a:lnTo>
                  <a:pt x="203" y="21234"/>
                </a:lnTo>
                <a:lnTo>
                  <a:pt x="1295" y="22326"/>
                </a:lnTo>
                <a:lnTo>
                  <a:pt x="13081" y="22326"/>
                </a:lnTo>
                <a:lnTo>
                  <a:pt x="14173" y="21234"/>
                </a:lnTo>
                <a:lnTo>
                  <a:pt x="14177" y="19888"/>
                </a:lnTo>
                <a:lnTo>
                  <a:pt x="2641" y="19888"/>
                </a:lnTo>
                <a:lnTo>
                  <a:pt x="2555" y="9055"/>
                </a:lnTo>
                <a:lnTo>
                  <a:pt x="2209" y="5626"/>
                </a:lnTo>
                <a:lnTo>
                  <a:pt x="5981" y="2781"/>
                </a:lnTo>
                <a:lnTo>
                  <a:pt x="6578" y="2438"/>
                </a:lnTo>
                <a:lnTo>
                  <a:pt x="11971" y="2438"/>
                </a:lnTo>
                <a:lnTo>
                  <a:pt x="9715" y="749"/>
                </a:lnTo>
                <a:lnTo>
                  <a:pt x="8585" y="0"/>
                </a:lnTo>
                <a:close/>
              </a:path>
              <a:path w="14604" h="22860">
                <a:moveTo>
                  <a:pt x="11971" y="2438"/>
                </a:moveTo>
                <a:lnTo>
                  <a:pt x="7772" y="2438"/>
                </a:lnTo>
                <a:lnTo>
                  <a:pt x="8369" y="2781"/>
                </a:lnTo>
                <a:lnTo>
                  <a:pt x="12153" y="5626"/>
                </a:lnTo>
                <a:lnTo>
                  <a:pt x="11807" y="9055"/>
                </a:lnTo>
                <a:lnTo>
                  <a:pt x="11734" y="19888"/>
                </a:lnTo>
                <a:lnTo>
                  <a:pt x="14177" y="19888"/>
                </a:lnTo>
                <a:lnTo>
                  <a:pt x="14058" y="4025"/>
                </a:lnTo>
                <a:lnTo>
                  <a:pt x="11971" y="24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4" name="object 4004"/>
          <p:cNvSpPr/>
          <p:nvPr/>
        </p:nvSpPr>
        <p:spPr>
          <a:xfrm>
            <a:off x="8916174" y="5625979"/>
            <a:ext cx="14604" cy="22860"/>
          </a:xfrm>
          <a:custGeom>
            <a:avLst/>
            <a:gdLst/>
            <a:ahLst/>
            <a:cxnLst/>
            <a:rect l="l" t="t" r="r" b="b"/>
            <a:pathLst>
              <a:path w="14604" h="22860">
                <a:moveTo>
                  <a:pt x="8585" y="0"/>
                </a:moveTo>
                <a:lnTo>
                  <a:pt x="5765" y="0"/>
                </a:lnTo>
                <a:lnTo>
                  <a:pt x="4635" y="749"/>
                </a:lnTo>
                <a:lnTo>
                  <a:pt x="0" y="4241"/>
                </a:lnTo>
                <a:lnTo>
                  <a:pt x="117" y="8305"/>
                </a:lnTo>
                <a:lnTo>
                  <a:pt x="203" y="21234"/>
                </a:lnTo>
                <a:lnTo>
                  <a:pt x="1295" y="22326"/>
                </a:lnTo>
                <a:lnTo>
                  <a:pt x="13081" y="22326"/>
                </a:lnTo>
                <a:lnTo>
                  <a:pt x="14173" y="21234"/>
                </a:lnTo>
                <a:lnTo>
                  <a:pt x="14177" y="19888"/>
                </a:lnTo>
                <a:lnTo>
                  <a:pt x="2641" y="19888"/>
                </a:lnTo>
                <a:lnTo>
                  <a:pt x="2555" y="9055"/>
                </a:lnTo>
                <a:lnTo>
                  <a:pt x="2209" y="5626"/>
                </a:lnTo>
                <a:lnTo>
                  <a:pt x="5981" y="2781"/>
                </a:lnTo>
                <a:lnTo>
                  <a:pt x="6578" y="2438"/>
                </a:lnTo>
                <a:lnTo>
                  <a:pt x="11971" y="2438"/>
                </a:lnTo>
                <a:lnTo>
                  <a:pt x="9715" y="749"/>
                </a:lnTo>
                <a:lnTo>
                  <a:pt x="8585" y="0"/>
                </a:lnTo>
                <a:close/>
              </a:path>
              <a:path w="14604" h="22860">
                <a:moveTo>
                  <a:pt x="11971" y="2438"/>
                </a:moveTo>
                <a:lnTo>
                  <a:pt x="7772" y="2438"/>
                </a:lnTo>
                <a:lnTo>
                  <a:pt x="8369" y="2781"/>
                </a:lnTo>
                <a:lnTo>
                  <a:pt x="12141" y="5626"/>
                </a:lnTo>
                <a:lnTo>
                  <a:pt x="11805" y="9055"/>
                </a:lnTo>
                <a:lnTo>
                  <a:pt x="11734" y="19888"/>
                </a:lnTo>
                <a:lnTo>
                  <a:pt x="14177" y="19888"/>
                </a:lnTo>
                <a:lnTo>
                  <a:pt x="14058" y="4025"/>
                </a:lnTo>
                <a:lnTo>
                  <a:pt x="11971" y="24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5" name="object 4005"/>
          <p:cNvSpPr/>
          <p:nvPr/>
        </p:nvSpPr>
        <p:spPr>
          <a:xfrm>
            <a:off x="8887497" y="5727123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22466" y="0"/>
                </a:moveTo>
                <a:lnTo>
                  <a:pt x="20294" y="0"/>
                </a:lnTo>
                <a:lnTo>
                  <a:pt x="19418" y="812"/>
                </a:lnTo>
                <a:lnTo>
                  <a:pt x="19316" y="5295"/>
                </a:lnTo>
                <a:lnTo>
                  <a:pt x="11341" y="9588"/>
                </a:lnTo>
                <a:lnTo>
                  <a:pt x="6184" y="12433"/>
                </a:lnTo>
                <a:lnTo>
                  <a:pt x="3327" y="16319"/>
                </a:lnTo>
                <a:lnTo>
                  <a:pt x="1778" y="20027"/>
                </a:lnTo>
                <a:lnTo>
                  <a:pt x="56" y="24066"/>
                </a:lnTo>
                <a:lnTo>
                  <a:pt x="0" y="29895"/>
                </a:lnTo>
                <a:lnTo>
                  <a:pt x="3949" y="29895"/>
                </a:lnTo>
                <a:lnTo>
                  <a:pt x="3987" y="24066"/>
                </a:lnTo>
                <a:lnTo>
                  <a:pt x="6108" y="20027"/>
                </a:lnTo>
                <a:lnTo>
                  <a:pt x="7480" y="17348"/>
                </a:lnTo>
                <a:lnTo>
                  <a:pt x="9728" y="14693"/>
                </a:lnTo>
                <a:lnTo>
                  <a:pt x="17513" y="10452"/>
                </a:lnTo>
                <a:lnTo>
                  <a:pt x="19964" y="8293"/>
                </a:lnTo>
                <a:lnTo>
                  <a:pt x="21374" y="6476"/>
                </a:lnTo>
                <a:lnTo>
                  <a:pt x="25650" y="6476"/>
                </a:lnTo>
                <a:lnTo>
                  <a:pt x="23456" y="5295"/>
                </a:lnTo>
                <a:lnTo>
                  <a:pt x="23355" y="812"/>
                </a:lnTo>
                <a:lnTo>
                  <a:pt x="22466" y="0"/>
                </a:lnTo>
                <a:close/>
              </a:path>
              <a:path w="43179" h="30479">
                <a:moveTo>
                  <a:pt x="25650" y="6476"/>
                </a:moveTo>
                <a:lnTo>
                  <a:pt x="21374" y="6476"/>
                </a:lnTo>
                <a:lnTo>
                  <a:pt x="22809" y="8293"/>
                </a:lnTo>
                <a:lnTo>
                  <a:pt x="25247" y="10452"/>
                </a:lnTo>
                <a:lnTo>
                  <a:pt x="29423" y="12699"/>
                </a:lnTo>
                <a:lnTo>
                  <a:pt x="33058" y="14706"/>
                </a:lnTo>
                <a:lnTo>
                  <a:pt x="35306" y="17360"/>
                </a:lnTo>
                <a:lnTo>
                  <a:pt x="38531" y="23507"/>
                </a:lnTo>
                <a:lnTo>
                  <a:pt x="38862" y="26987"/>
                </a:lnTo>
                <a:lnTo>
                  <a:pt x="38836" y="29895"/>
                </a:lnTo>
                <a:lnTo>
                  <a:pt x="42773" y="29895"/>
                </a:lnTo>
                <a:lnTo>
                  <a:pt x="42699" y="24066"/>
                </a:lnTo>
                <a:lnTo>
                  <a:pt x="39433" y="16319"/>
                </a:lnTo>
                <a:lnTo>
                  <a:pt x="36576" y="12420"/>
                </a:lnTo>
                <a:lnTo>
                  <a:pt x="31407" y="9575"/>
                </a:lnTo>
                <a:lnTo>
                  <a:pt x="25650" y="6476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6" name="object 4006"/>
          <p:cNvSpPr/>
          <p:nvPr/>
        </p:nvSpPr>
        <p:spPr>
          <a:xfrm>
            <a:off x="8887473" y="5780735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811" y="0"/>
                </a:lnTo>
              </a:path>
            </a:pathLst>
          </a:custGeom>
          <a:ln w="42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7" name="object 4007"/>
          <p:cNvSpPr/>
          <p:nvPr/>
        </p:nvSpPr>
        <p:spPr>
          <a:xfrm>
            <a:off x="8887485" y="576834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36" y="0"/>
                </a:lnTo>
              </a:path>
            </a:pathLst>
          </a:custGeom>
          <a:ln w="23431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8" name="object 4008"/>
          <p:cNvSpPr/>
          <p:nvPr/>
        </p:nvSpPr>
        <p:spPr>
          <a:xfrm>
            <a:off x="8926347" y="5768416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36" y="0"/>
                </a:lnTo>
              </a:path>
            </a:pathLst>
          </a:custGeom>
          <a:ln w="24079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9" name="object 4009"/>
          <p:cNvSpPr/>
          <p:nvPr/>
        </p:nvSpPr>
        <p:spPr>
          <a:xfrm>
            <a:off x="8905226" y="5744679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02" y="0"/>
                </a:lnTo>
              </a:path>
            </a:pathLst>
          </a:custGeom>
          <a:ln w="9804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0" name="object 4010"/>
          <p:cNvSpPr/>
          <p:nvPr/>
        </p:nvSpPr>
        <p:spPr>
          <a:xfrm>
            <a:off x="8889200" y="5670504"/>
            <a:ext cx="39370" cy="38100"/>
          </a:xfrm>
          <a:custGeom>
            <a:avLst/>
            <a:gdLst/>
            <a:ahLst/>
            <a:cxnLst/>
            <a:rect l="l" t="t" r="r" b="b"/>
            <a:pathLst>
              <a:path w="39370" h="38100">
                <a:moveTo>
                  <a:pt x="19685" y="0"/>
                </a:moveTo>
                <a:lnTo>
                  <a:pt x="12022" y="1497"/>
                </a:lnTo>
                <a:lnTo>
                  <a:pt x="5765" y="5581"/>
                </a:lnTo>
                <a:lnTo>
                  <a:pt x="1547" y="11637"/>
                </a:lnTo>
                <a:lnTo>
                  <a:pt x="0" y="19050"/>
                </a:lnTo>
                <a:lnTo>
                  <a:pt x="1547" y="26462"/>
                </a:lnTo>
                <a:lnTo>
                  <a:pt x="5765" y="32518"/>
                </a:lnTo>
                <a:lnTo>
                  <a:pt x="12022" y="36602"/>
                </a:lnTo>
                <a:lnTo>
                  <a:pt x="19685" y="38100"/>
                </a:lnTo>
                <a:lnTo>
                  <a:pt x="27339" y="36602"/>
                </a:lnTo>
                <a:lnTo>
                  <a:pt x="33593" y="32518"/>
                </a:lnTo>
                <a:lnTo>
                  <a:pt x="37810" y="26462"/>
                </a:lnTo>
                <a:lnTo>
                  <a:pt x="39357" y="19050"/>
                </a:lnTo>
                <a:lnTo>
                  <a:pt x="37810" y="11637"/>
                </a:lnTo>
                <a:lnTo>
                  <a:pt x="33593" y="5581"/>
                </a:lnTo>
                <a:lnTo>
                  <a:pt x="27339" y="1497"/>
                </a:lnTo>
                <a:lnTo>
                  <a:pt x="19685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1" name="object 4011"/>
          <p:cNvSpPr/>
          <p:nvPr/>
        </p:nvSpPr>
        <p:spPr>
          <a:xfrm>
            <a:off x="8892946" y="5674136"/>
            <a:ext cx="32384" cy="31115"/>
          </a:xfrm>
          <a:custGeom>
            <a:avLst/>
            <a:gdLst/>
            <a:ahLst/>
            <a:cxnLst/>
            <a:rect l="l" t="t" r="r" b="b"/>
            <a:pathLst>
              <a:path w="32384" h="31114">
                <a:moveTo>
                  <a:pt x="24726" y="0"/>
                </a:moveTo>
                <a:lnTo>
                  <a:pt x="7137" y="0"/>
                </a:lnTo>
                <a:lnTo>
                  <a:pt x="0" y="6908"/>
                </a:lnTo>
                <a:lnTo>
                  <a:pt x="0" y="23939"/>
                </a:lnTo>
                <a:lnTo>
                  <a:pt x="7137" y="30835"/>
                </a:lnTo>
                <a:lnTo>
                  <a:pt x="24726" y="30835"/>
                </a:lnTo>
                <a:lnTo>
                  <a:pt x="31864" y="23939"/>
                </a:lnTo>
                <a:lnTo>
                  <a:pt x="31864" y="6908"/>
                </a:lnTo>
                <a:lnTo>
                  <a:pt x="24726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2" name="object 4012"/>
          <p:cNvSpPr/>
          <p:nvPr/>
        </p:nvSpPr>
        <p:spPr>
          <a:xfrm>
            <a:off x="8908071" y="5675533"/>
            <a:ext cx="1905" cy="15240"/>
          </a:xfrm>
          <a:custGeom>
            <a:avLst/>
            <a:gdLst/>
            <a:ahLst/>
            <a:cxnLst/>
            <a:rect l="l" t="t" r="r" b="b"/>
            <a:pathLst>
              <a:path w="1904" h="15239">
                <a:moveTo>
                  <a:pt x="1257" y="0"/>
                </a:moveTo>
                <a:lnTo>
                  <a:pt x="355" y="0"/>
                </a:lnTo>
                <a:lnTo>
                  <a:pt x="0" y="355"/>
                </a:lnTo>
                <a:lnTo>
                  <a:pt x="0" y="14465"/>
                </a:lnTo>
                <a:lnTo>
                  <a:pt x="355" y="14833"/>
                </a:lnTo>
                <a:lnTo>
                  <a:pt x="1257" y="14833"/>
                </a:lnTo>
                <a:lnTo>
                  <a:pt x="1625" y="14465"/>
                </a:lnTo>
                <a:lnTo>
                  <a:pt x="1625" y="355"/>
                </a:lnTo>
                <a:lnTo>
                  <a:pt x="1257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3" name="object 4013"/>
          <p:cNvSpPr/>
          <p:nvPr/>
        </p:nvSpPr>
        <p:spPr>
          <a:xfrm>
            <a:off x="8900248" y="5680816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1143" y="0"/>
                </a:moveTo>
                <a:lnTo>
                  <a:pt x="635" y="0"/>
                </a:lnTo>
                <a:lnTo>
                  <a:pt x="0" y="634"/>
                </a:lnTo>
                <a:lnTo>
                  <a:pt x="0" y="1155"/>
                </a:lnTo>
                <a:lnTo>
                  <a:pt x="8305" y="9474"/>
                </a:lnTo>
                <a:lnTo>
                  <a:pt x="8724" y="9550"/>
                </a:lnTo>
                <a:lnTo>
                  <a:pt x="9144" y="9474"/>
                </a:lnTo>
                <a:lnTo>
                  <a:pt x="9613" y="8991"/>
                </a:lnTo>
                <a:lnTo>
                  <a:pt x="9613" y="8483"/>
                </a:lnTo>
                <a:lnTo>
                  <a:pt x="1143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4" name="object 4014"/>
          <p:cNvSpPr/>
          <p:nvPr/>
        </p:nvSpPr>
        <p:spPr>
          <a:xfrm>
            <a:off x="8750884" y="5854141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514" y="0"/>
                </a:lnTo>
              </a:path>
            </a:pathLst>
          </a:custGeom>
          <a:ln w="3175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5" name="object 4015"/>
          <p:cNvSpPr/>
          <p:nvPr/>
        </p:nvSpPr>
        <p:spPr>
          <a:xfrm>
            <a:off x="9822954" y="5473001"/>
            <a:ext cx="42545" cy="343535"/>
          </a:xfrm>
          <a:custGeom>
            <a:avLst/>
            <a:gdLst/>
            <a:ahLst/>
            <a:cxnLst/>
            <a:rect l="l" t="t" r="r" b="b"/>
            <a:pathLst>
              <a:path w="42545" h="343535">
                <a:moveTo>
                  <a:pt x="8813" y="0"/>
                </a:moveTo>
                <a:lnTo>
                  <a:pt x="0" y="0"/>
                </a:lnTo>
                <a:lnTo>
                  <a:pt x="0" y="326517"/>
                </a:lnTo>
                <a:lnTo>
                  <a:pt x="42227" y="343217"/>
                </a:lnTo>
                <a:lnTo>
                  <a:pt x="42227" y="33083"/>
                </a:lnTo>
                <a:lnTo>
                  <a:pt x="8813" y="0"/>
                </a:lnTo>
                <a:close/>
              </a:path>
            </a:pathLst>
          </a:custGeom>
          <a:solidFill>
            <a:srgbClr val="F28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6" name="object 4016"/>
          <p:cNvSpPr/>
          <p:nvPr/>
        </p:nvSpPr>
        <p:spPr>
          <a:xfrm>
            <a:off x="9809645" y="5524355"/>
            <a:ext cx="100965" cy="329565"/>
          </a:xfrm>
          <a:custGeom>
            <a:avLst/>
            <a:gdLst/>
            <a:ahLst/>
            <a:cxnLst/>
            <a:rect l="l" t="t" r="r" b="b"/>
            <a:pathLst>
              <a:path w="100965" h="329564">
                <a:moveTo>
                  <a:pt x="23863" y="0"/>
                </a:moveTo>
                <a:lnTo>
                  <a:pt x="23863" y="251840"/>
                </a:lnTo>
                <a:lnTo>
                  <a:pt x="0" y="274053"/>
                </a:lnTo>
                <a:lnTo>
                  <a:pt x="0" y="329374"/>
                </a:lnTo>
                <a:lnTo>
                  <a:pt x="100380" y="329374"/>
                </a:lnTo>
                <a:lnTo>
                  <a:pt x="83451" y="164693"/>
                </a:lnTo>
                <a:lnTo>
                  <a:pt x="83451" y="54533"/>
                </a:lnTo>
                <a:lnTo>
                  <a:pt x="23863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7" name="object 4017"/>
          <p:cNvSpPr/>
          <p:nvPr/>
        </p:nvSpPr>
        <p:spPr>
          <a:xfrm>
            <a:off x="9852964" y="5635937"/>
            <a:ext cx="65405" cy="217804"/>
          </a:xfrm>
          <a:custGeom>
            <a:avLst/>
            <a:gdLst/>
            <a:ahLst/>
            <a:cxnLst/>
            <a:rect l="l" t="t" r="r" b="b"/>
            <a:pathLst>
              <a:path w="65404" h="217804">
                <a:moveTo>
                  <a:pt x="0" y="0"/>
                </a:moveTo>
                <a:lnTo>
                  <a:pt x="0" y="217792"/>
                </a:lnTo>
                <a:lnTo>
                  <a:pt x="64935" y="217792"/>
                </a:lnTo>
                <a:lnTo>
                  <a:pt x="64935" y="62725"/>
                </a:lnTo>
                <a:lnTo>
                  <a:pt x="0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8" name="object 4018"/>
          <p:cNvSpPr/>
          <p:nvPr/>
        </p:nvSpPr>
        <p:spPr>
          <a:xfrm>
            <a:off x="9844075" y="58516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61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9" name="object 4019"/>
          <p:cNvSpPr/>
          <p:nvPr/>
        </p:nvSpPr>
        <p:spPr>
          <a:xfrm>
            <a:off x="9881248" y="5812161"/>
            <a:ext cx="12065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658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0" name="object 4020"/>
          <p:cNvSpPr/>
          <p:nvPr/>
        </p:nvSpPr>
        <p:spPr>
          <a:xfrm>
            <a:off x="9870961" y="584173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61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1" name="object 4021"/>
          <p:cNvSpPr/>
          <p:nvPr/>
        </p:nvSpPr>
        <p:spPr>
          <a:xfrm>
            <a:off x="9826142" y="583188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2" name="object 4022"/>
          <p:cNvSpPr/>
          <p:nvPr/>
        </p:nvSpPr>
        <p:spPr>
          <a:xfrm>
            <a:off x="9861436" y="583188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3" name="object 4023"/>
          <p:cNvSpPr/>
          <p:nvPr/>
        </p:nvSpPr>
        <p:spPr>
          <a:xfrm>
            <a:off x="9844075" y="581216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61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4" name="object 4024"/>
          <p:cNvSpPr/>
          <p:nvPr/>
        </p:nvSpPr>
        <p:spPr>
          <a:xfrm>
            <a:off x="9816922" y="5792438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7030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5" name="object 4025"/>
          <p:cNvSpPr/>
          <p:nvPr/>
        </p:nvSpPr>
        <p:spPr>
          <a:xfrm>
            <a:off x="9878606" y="57924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15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6" name="object 4026"/>
          <p:cNvSpPr/>
          <p:nvPr/>
        </p:nvSpPr>
        <p:spPr>
          <a:xfrm>
            <a:off x="9907054" y="5792438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15" y="0"/>
                </a:lnTo>
              </a:path>
            </a:pathLst>
          </a:custGeom>
          <a:ln w="4254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7" name="object 4027"/>
          <p:cNvSpPr/>
          <p:nvPr/>
        </p:nvSpPr>
        <p:spPr>
          <a:xfrm>
            <a:off x="9825443" y="578258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905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8" name="object 4028"/>
          <p:cNvSpPr/>
          <p:nvPr/>
        </p:nvSpPr>
        <p:spPr>
          <a:xfrm>
            <a:off x="9872294" y="5782583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515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9" name="object 4029"/>
          <p:cNvSpPr/>
          <p:nvPr/>
        </p:nvSpPr>
        <p:spPr>
          <a:xfrm>
            <a:off x="9831882" y="576285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61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0" name="object 4030"/>
          <p:cNvSpPr/>
          <p:nvPr/>
        </p:nvSpPr>
        <p:spPr>
          <a:xfrm>
            <a:off x="9859835" y="5752991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66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1" name="object 4031"/>
          <p:cNvSpPr/>
          <p:nvPr/>
        </p:nvSpPr>
        <p:spPr>
          <a:xfrm>
            <a:off x="9847288" y="5743137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468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2" name="object 4032"/>
          <p:cNvSpPr/>
          <p:nvPr/>
        </p:nvSpPr>
        <p:spPr>
          <a:xfrm>
            <a:off x="9888893" y="574313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388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3" name="object 4033"/>
          <p:cNvSpPr/>
          <p:nvPr/>
        </p:nvSpPr>
        <p:spPr>
          <a:xfrm>
            <a:off x="9900411" y="5733269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17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4" name="object 4034"/>
          <p:cNvSpPr/>
          <p:nvPr/>
        </p:nvSpPr>
        <p:spPr>
          <a:xfrm>
            <a:off x="9825443" y="572341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177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5" name="object 4035"/>
          <p:cNvSpPr/>
          <p:nvPr/>
        </p:nvSpPr>
        <p:spPr>
          <a:xfrm>
            <a:off x="9868331" y="580229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70" y="0"/>
                </a:lnTo>
              </a:path>
            </a:pathLst>
          </a:custGeom>
          <a:ln w="4254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6" name="object 4036"/>
          <p:cNvSpPr/>
          <p:nvPr/>
        </p:nvSpPr>
        <p:spPr>
          <a:xfrm>
            <a:off x="9875037" y="5743137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543" y="0"/>
                </a:lnTo>
              </a:path>
            </a:pathLst>
          </a:custGeom>
          <a:ln w="4254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7" name="object 4037"/>
          <p:cNvSpPr/>
          <p:nvPr/>
        </p:nvSpPr>
        <p:spPr>
          <a:xfrm>
            <a:off x="9871100" y="572341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31" y="0"/>
                </a:lnTo>
              </a:path>
            </a:pathLst>
          </a:custGeom>
          <a:ln w="4254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8" name="object 4038"/>
          <p:cNvSpPr/>
          <p:nvPr/>
        </p:nvSpPr>
        <p:spPr>
          <a:xfrm>
            <a:off x="9864635" y="571355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7038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9" name="object 4039"/>
          <p:cNvSpPr/>
          <p:nvPr/>
        </p:nvSpPr>
        <p:spPr>
          <a:xfrm>
            <a:off x="9845522" y="5713558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0" name="object 4040"/>
          <p:cNvSpPr/>
          <p:nvPr/>
        </p:nvSpPr>
        <p:spPr>
          <a:xfrm>
            <a:off x="9876650" y="5703690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17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1" name="object 4041"/>
          <p:cNvSpPr/>
          <p:nvPr/>
        </p:nvSpPr>
        <p:spPr>
          <a:xfrm>
            <a:off x="9846614" y="5693835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883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2" name="object 4042"/>
          <p:cNvSpPr/>
          <p:nvPr/>
        </p:nvSpPr>
        <p:spPr>
          <a:xfrm>
            <a:off x="9874656" y="5664244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883" y="0"/>
                </a:lnTo>
              </a:path>
            </a:pathLst>
          </a:custGeom>
          <a:ln w="4254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3" name="object 4043"/>
          <p:cNvSpPr/>
          <p:nvPr/>
        </p:nvSpPr>
        <p:spPr>
          <a:xfrm>
            <a:off x="9900411" y="5703690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17" y="0"/>
                </a:lnTo>
              </a:path>
            </a:pathLst>
          </a:custGeom>
          <a:ln w="4254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4" name="object 4044"/>
          <p:cNvSpPr/>
          <p:nvPr/>
        </p:nvSpPr>
        <p:spPr>
          <a:xfrm>
            <a:off x="9810572" y="581216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004" y="0"/>
                </a:lnTo>
              </a:path>
            </a:pathLst>
          </a:custGeom>
          <a:ln w="4254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5" name="object 4045"/>
          <p:cNvSpPr/>
          <p:nvPr/>
        </p:nvSpPr>
        <p:spPr>
          <a:xfrm>
            <a:off x="9876738" y="5831884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20193" y="0"/>
                </a:lnTo>
              </a:path>
            </a:pathLst>
          </a:custGeom>
          <a:ln w="4254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6" name="object 4046"/>
          <p:cNvSpPr/>
          <p:nvPr/>
        </p:nvSpPr>
        <p:spPr>
          <a:xfrm>
            <a:off x="9902799" y="5841739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03" y="0"/>
                </a:lnTo>
              </a:path>
            </a:pathLst>
          </a:custGeom>
          <a:ln w="4254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7" name="object 4047"/>
          <p:cNvSpPr/>
          <p:nvPr/>
        </p:nvSpPr>
        <p:spPr>
          <a:xfrm>
            <a:off x="9835248" y="5683967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30" y="0"/>
                </a:lnTo>
              </a:path>
            </a:pathLst>
          </a:custGeom>
          <a:ln w="4254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8" name="object 4048"/>
          <p:cNvSpPr/>
          <p:nvPr/>
        </p:nvSpPr>
        <p:spPr>
          <a:xfrm>
            <a:off x="9873589" y="568396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8991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9" name="object 4049"/>
          <p:cNvSpPr/>
          <p:nvPr/>
        </p:nvSpPr>
        <p:spPr>
          <a:xfrm>
            <a:off x="9841191" y="567411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0" name="object 4050"/>
          <p:cNvSpPr/>
          <p:nvPr/>
        </p:nvSpPr>
        <p:spPr>
          <a:xfrm>
            <a:off x="9844075" y="566424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61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1" name="object 4051"/>
          <p:cNvSpPr/>
          <p:nvPr/>
        </p:nvSpPr>
        <p:spPr>
          <a:xfrm>
            <a:off x="9817582" y="5654389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673" y="0"/>
                </a:lnTo>
              </a:path>
            </a:pathLst>
          </a:custGeom>
          <a:ln w="4254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2" name="object 4052"/>
          <p:cNvSpPr/>
          <p:nvPr/>
        </p:nvSpPr>
        <p:spPr>
          <a:xfrm>
            <a:off x="9829495" y="564452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561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3" name="object 4053"/>
          <p:cNvSpPr/>
          <p:nvPr/>
        </p:nvSpPr>
        <p:spPr>
          <a:xfrm>
            <a:off x="9872306" y="564452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232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4" name="object 4054"/>
          <p:cNvSpPr/>
          <p:nvPr/>
        </p:nvSpPr>
        <p:spPr>
          <a:xfrm>
            <a:off x="9885209" y="563438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077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5" name="object 4055"/>
          <p:cNvSpPr/>
          <p:nvPr/>
        </p:nvSpPr>
        <p:spPr>
          <a:xfrm>
            <a:off x="9830904" y="5624810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627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6" name="object 4056"/>
          <p:cNvSpPr/>
          <p:nvPr/>
        </p:nvSpPr>
        <p:spPr>
          <a:xfrm>
            <a:off x="9868560" y="562481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922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7" name="object 4057"/>
          <p:cNvSpPr/>
          <p:nvPr/>
        </p:nvSpPr>
        <p:spPr>
          <a:xfrm>
            <a:off x="9878238" y="5614942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062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8" name="object 4058"/>
          <p:cNvSpPr/>
          <p:nvPr/>
        </p:nvSpPr>
        <p:spPr>
          <a:xfrm>
            <a:off x="9823437" y="5605087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676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9" name="object 4059"/>
          <p:cNvSpPr/>
          <p:nvPr/>
        </p:nvSpPr>
        <p:spPr>
          <a:xfrm>
            <a:off x="9851478" y="558536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093" y="0"/>
                </a:lnTo>
              </a:path>
            </a:pathLst>
          </a:custGeom>
          <a:ln w="4254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0" name="object 4060"/>
          <p:cNvSpPr/>
          <p:nvPr/>
        </p:nvSpPr>
        <p:spPr>
          <a:xfrm>
            <a:off x="9863658" y="560508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48" y="0"/>
                </a:lnTo>
              </a:path>
            </a:pathLst>
          </a:custGeom>
          <a:ln w="4254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1" name="object 4061"/>
          <p:cNvSpPr/>
          <p:nvPr/>
        </p:nvSpPr>
        <p:spPr>
          <a:xfrm>
            <a:off x="9878224" y="5605087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957" y="0"/>
                </a:lnTo>
              </a:path>
            </a:pathLst>
          </a:custGeom>
          <a:ln w="4254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2" name="object 4062"/>
          <p:cNvSpPr/>
          <p:nvPr/>
        </p:nvSpPr>
        <p:spPr>
          <a:xfrm>
            <a:off x="9870961" y="558536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760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3" name="object 4063"/>
          <p:cNvSpPr/>
          <p:nvPr/>
        </p:nvSpPr>
        <p:spPr>
          <a:xfrm>
            <a:off x="9820757" y="5575496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4155" y="0"/>
                </a:lnTo>
              </a:path>
            </a:pathLst>
          </a:custGeom>
          <a:ln w="4254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4" name="object 4064"/>
          <p:cNvSpPr/>
          <p:nvPr/>
        </p:nvSpPr>
        <p:spPr>
          <a:xfrm>
            <a:off x="9846005" y="556564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630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5" name="object 4065"/>
          <p:cNvSpPr/>
          <p:nvPr/>
        </p:nvSpPr>
        <p:spPr>
          <a:xfrm>
            <a:off x="9868560" y="556564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321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6" name="object 4066"/>
          <p:cNvSpPr/>
          <p:nvPr/>
        </p:nvSpPr>
        <p:spPr>
          <a:xfrm>
            <a:off x="9853371" y="5555786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563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7" name="object 4067"/>
          <p:cNvSpPr/>
          <p:nvPr/>
        </p:nvSpPr>
        <p:spPr>
          <a:xfrm>
            <a:off x="9823424" y="5555786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875" y="0"/>
                </a:lnTo>
              </a:path>
            </a:pathLst>
          </a:custGeom>
          <a:ln w="4254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8" name="object 4068"/>
          <p:cNvSpPr/>
          <p:nvPr/>
        </p:nvSpPr>
        <p:spPr>
          <a:xfrm>
            <a:off x="9844061" y="554591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9" name="object 4069"/>
          <p:cNvSpPr/>
          <p:nvPr/>
        </p:nvSpPr>
        <p:spPr>
          <a:xfrm>
            <a:off x="9824351" y="554591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315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0" name="object 4070"/>
          <p:cNvSpPr/>
          <p:nvPr/>
        </p:nvSpPr>
        <p:spPr>
          <a:xfrm>
            <a:off x="9820757" y="553606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24" y="0"/>
                </a:lnTo>
              </a:path>
            </a:pathLst>
          </a:custGeom>
          <a:ln w="4254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1" name="object 4071"/>
          <p:cNvSpPr/>
          <p:nvPr/>
        </p:nvSpPr>
        <p:spPr>
          <a:xfrm>
            <a:off x="9848710" y="5526201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471" y="0"/>
                </a:lnTo>
              </a:path>
            </a:pathLst>
          </a:custGeom>
          <a:ln w="4241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2" name="object 4072"/>
          <p:cNvSpPr/>
          <p:nvPr/>
        </p:nvSpPr>
        <p:spPr>
          <a:xfrm>
            <a:off x="9820757" y="5526195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3309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3" name="object 4073"/>
          <p:cNvSpPr/>
          <p:nvPr/>
        </p:nvSpPr>
        <p:spPr>
          <a:xfrm>
            <a:off x="9841395" y="551634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4" name="object 4074"/>
          <p:cNvSpPr/>
          <p:nvPr/>
        </p:nvSpPr>
        <p:spPr>
          <a:xfrm>
            <a:off x="9821850" y="5516340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6997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5" name="object 4075"/>
          <p:cNvSpPr/>
          <p:nvPr/>
        </p:nvSpPr>
        <p:spPr>
          <a:xfrm>
            <a:off x="9834067" y="550647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27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6" name="object 4076"/>
          <p:cNvSpPr/>
          <p:nvPr/>
        </p:nvSpPr>
        <p:spPr>
          <a:xfrm>
            <a:off x="9844061" y="5494489"/>
            <a:ext cx="13970" cy="4445"/>
          </a:xfrm>
          <a:custGeom>
            <a:avLst/>
            <a:gdLst/>
            <a:ahLst/>
            <a:cxnLst/>
            <a:rect l="l" t="t" r="r" b="b"/>
            <a:pathLst>
              <a:path w="13970" h="4445">
                <a:moveTo>
                  <a:pt x="9410" y="0"/>
                </a:moveTo>
                <a:lnTo>
                  <a:pt x="0" y="0"/>
                </a:lnTo>
                <a:lnTo>
                  <a:pt x="0" y="4254"/>
                </a:lnTo>
                <a:lnTo>
                  <a:pt x="13703" y="4254"/>
                </a:lnTo>
                <a:lnTo>
                  <a:pt x="9410" y="0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7" name="object 4077"/>
          <p:cNvSpPr/>
          <p:nvPr/>
        </p:nvSpPr>
        <p:spPr>
          <a:xfrm>
            <a:off x="9826752" y="549661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756" y="0"/>
                </a:lnTo>
              </a:path>
            </a:pathLst>
          </a:custGeom>
          <a:ln w="4254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8" name="object 4078"/>
          <p:cNvSpPr/>
          <p:nvPr/>
        </p:nvSpPr>
        <p:spPr>
          <a:xfrm>
            <a:off x="9826752" y="5486761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4643" y="0"/>
                </a:lnTo>
              </a:path>
            </a:pathLst>
          </a:custGeom>
          <a:ln w="4254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9" name="object 4079"/>
          <p:cNvSpPr/>
          <p:nvPr/>
        </p:nvSpPr>
        <p:spPr>
          <a:xfrm>
            <a:off x="9851466" y="5634387"/>
            <a:ext cx="68580" cy="219710"/>
          </a:xfrm>
          <a:custGeom>
            <a:avLst/>
            <a:gdLst/>
            <a:ahLst/>
            <a:cxnLst/>
            <a:rect l="l" t="t" r="r" b="b"/>
            <a:pathLst>
              <a:path w="68579" h="219710">
                <a:moveTo>
                  <a:pt x="3009" y="0"/>
                </a:moveTo>
                <a:lnTo>
                  <a:pt x="0" y="3098"/>
                </a:lnTo>
                <a:lnTo>
                  <a:pt x="64274" y="65189"/>
                </a:lnTo>
                <a:lnTo>
                  <a:pt x="64274" y="219341"/>
                </a:lnTo>
                <a:lnTo>
                  <a:pt x="68592" y="219341"/>
                </a:lnTo>
                <a:lnTo>
                  <a:pt x="68592" y="63360"/>
                </a:lnTo>
                <a:lnTo>
                  <a:pt x="3009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0" name="object 4080"/>
          <p:cNvSpPr/>
          <p:nvPr/>
        </p:nvSpPr>
        <p:spPr>
          <a:xfrm>
            <a:off x="9832047" y="5522772"/>
            <a:ext cx="63500" cy="152400"/>
          </a:xfrm>
          <a:custGeom>
            <a:avLst/>
            <a:gdLst/>
            <a:ahLst/>
            <a:cxnLst/>
            <a:rect l="l" t="t" r="r" b="b"/>
            <a:pathLst>
              <a:path w="63500" h="152400">
                <a:moveTo>
                  <a:pt x="2920" y="0"/>
                </a:moveTo>
                <a:lnTo>
                  <a:pt x="0" y="3174"/>
                </a:lnTo>
                <a:lnTo>
                  <a:pt x="58889" y="57086"/>
                </a:lnTo>
                <a:lnTo>
                  <a:pt x="58889" y="151930"/>
                </a:lnTo>
                <a:lnTo>
                  <a:pt x="63207" y="151930"/>
                </a:lnTo>
                <a:lnTo>
                  <a:pt x="63207" y="55181"/>
                </a:lnTo>
                <a:lnTo>
                  <a:pt x="292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1" name="object 4081"/>
          <p:cNvSpPr/>
          <p:nvPr/>
        </p:nvSpPr>
        <p:spPr>
          <a:xfrm>
            <a:off x="9822948" y="5472988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5">
                <a:moveTo>
                  <a:pt x="0" y="0"/>
                </a:moveTo>
                <a:lnTo>
                  <a:pt x="0" y="171615"/>
                </a:lnTo>
              </a:path>
            </a:pathLst>
          </a:custGeom>
          <a:ln w="4381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2" name="object 4082"/>
          <p:cNvSpPr/>
          <p:nvPr/>
        </p:nvSpPr>
        <p:spPr>
          <a:xfrm>
            <a:off x="9822948" y="5633734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289"/>
                </a:lnTo>
              </a:path>
            </a:pathLst>
          </a:custGeom>
          <a:ln w="10731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3" name="object 4083"/>
          <p:cNvSpPr/>
          <p:nvPr/>
        </p:nvSpPr>
        <p:spPr>
          <a:xfrm>
            <a:off x="9821576" y="5472996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0733"/>
                </a:lnTo>
              </a:path>
            </a:pathLst>
          </a:custGeom>
          <a:ln w="28181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4" name="object 4084"/>
          <p:cNvSpPr/>
          <p:nvPr/>
        </p:nvSpPr>
        <p:spPr>
          <a:xfrm>
            <a:off x="9215551" y="558191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68" y="0"/>
                </a:lnTo>
              </a:path>
            </a:pathLst>
          </a:custGeom>
          <a:ln w="31140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5" name="object 4085"/>
          <p:cNvSpPr/>
          <p:nvPr/>
        </p:nvSpPr>
        <p:spPr>
          <a:xfrm>
            <a:off x="9197022" y="5603737"/>
            <a:ext cx="20320" cy="50165"/>
          </a:xfrm>
          <a:custGeom>
            <a:avLst/>
            <a:gdLst/>
            <a:ahLst/>
            <a:cxnLst/>
            <a:rect l="l" t="t" r="r" b="b"/>
            <a:pathLst>
              <a:path w="20320" h="50164">
                <a:moveTo>
                  <a:pt x="20294" y="0"/>
                </a:moveTo>
                <a:lnTo>
                  <a:pt x="15913" y="0"/>
                </a:lnTo>
                <a:lnTo>
                  <a:pt x="0" y="49631"/>
                </a:lnTo>
                <a:lnTo>
                  <a:pt x="20294" y="49631"/>
                </a:lnTo>
                <a:lnTo>
                  <a:pt x="20294" y="0"/>
                </a:lnTo>
                <a:close/>
              </a:path>
            </a:pathLst>
          </a:custGeom>
          <a:solidFill>
            <a:srgbClr val="ED6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6" name="object 4086"/>
          <p:cNvSpPr/>
          <p:nvPr/>
        </p:nvSpPr>
        <p:spPr>
          <a:xfrm>
            <a:off x="9216542" y="5603737"/>
            <a:ext cx="20320" cy="50165"/>
          </a:xfrm>
          <a:custGeom>
            <a:avLst/>
            <a:gdLst/>
            <a:ahLst/>
            <a:cxnLst/>
            <a:rect l="l" t="t" r="r" b="b"/>
            <a:pathLst>
              <a:path w="20320" h="50164">
                <a:moveTo>
                  <a:pt x="4381" y="0"/>
                </a:moveTo>
                <a:lnTo>
                  <a:pt x="0" y="0"/>
                </a:lnTo>
                <a:lnTo>
                  <a:pt x="0" y="49631"/>
                </a:lnTo>
                <a:lnTo>
                  <a:pt x="20294" y="49631"/>
                </a:lnTo>
                <a:lnTo>
                  <a:pt x="4381" y="0"/>
                </a:lnTo>
                <a:close/>
              </a:path>
            </a:pathLst>
          </a:custGeom>
          <a:solidFill>
            <a:srgbClr val="ED6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7" name="object 4087"/>
          <p:cNvSpPr/>
          <p:nvPr/>
        </p:nvSpPr>
        <p:spPr>
          <a:xfrm>
            <a:off x="9212148" y="559936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550" y="0"/>
                </a:lnTo>
              </a:path>
            </a:pathLst>
          </a:custGeom>
          <a:ln w="14262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8" name="object 4088"/>
          <p:cNvSpPr/>
          <p:nvPr/>
        </p:nvSpPr>
        <p:spPr>
          <a:xfrm>
            <a:off x="9207830" y="5573661"/>
            <a:ext cx="10795" cy="19050"/>
          </a:xfrm>
          <a:custGeom>
            <a:avLst/>
            <a:gdLst/>
            <a:ahLst/>
            <a:cxnLst/>
            <a:rect l="l" t="t" r="r" b="b"/>
            <a:pathLst>
              <a:path w="10795" h="19050">
                <a:moveTo>
                  <a:pt x="3390" y="5930"/>
                </a:moveTo>
                <a:lnTo>
                  <a:pt x="1320" y="10668"/>
                </a:lnTo>
                <a:lnTo>
                  <a:pt x="0" y="16751"/>
                </a:lnTo>
                <a:lnTo>
                  <a:pt x="3809" y="18961"/>
                </a:lnTo>
                <a:lnTo>
                  <a:pt x="10452" y="18961"/>
                </a:lnTo>
                <a:lnTo>
                  <a:pt x="10452" y="7823"/>
                </a:lnTo>
                <a:lnTo>
                  <a:pt x="7404" y="7823"/>
                </a:lnTo>
                <a:lnTo>
                  <a:pt x="3390" y="5930"/>
                </a:lnTo>
                <a:close/>
              </a:path>
              <a:path w="10795" h="19050">
                <a:moveTo>
                  <a:pt x="10452" y="0"/>
                </a:moveTo>
                <a:lnTo>
                  <a:pt x="7683" y="0"/>
                </a:lnTo>
                <a:lnTo>
                  <a:pt x="7404" y="7823"/>
                </a:lnTo>
                <a:lnTo>
                  <a:pt x="10452" y="7823"/>
                </a:lnTo>
                <a:lnTo>
                  <a:pt x="10452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9" name="object 4089"/>
          <p:cNvSpPr/>
          <p:nvPr/>
        </p:nvSpPr>
        <p:spPr>
          <a:xfrm>
            <a:off x="9215577" y="5573661"/>
            <a:ext cx="10795" cy="19050"/>
          </a:xfrm>
          <a:custGeom>
            <a:avLst/>
            <a:gdLst/>
            <a:ahLst/>
            <a:cxnLst/>
            <a:rect l="l" t="t" r="r" b="b"/>
            <a:pathLst>
              <a:path w="10795" h="19050">
                <a:moveTo>
                  <a:pt x="2768" y="0"/>
                </a:moveTo>
                <a:lnTo>
                  <a:pt x="0" y="0"/>
                </a:lnTo>
                <a:lnTo>
                  <a:pt x="0" y="18961"/>
                </a:lnTo>
                <a:lnTo>
                  <a:pt x="6642" y="18961"/>
                </a:lnTo>
                <a:lnTo>
                  <a:pt x="10452" y="16751"/>
                </a:lnTo>
                <a:lnTo>
                  <a:pt x="9131" y="10668"/>
                </a:lnTo>
                <a:lnTo>
                  <a:pt x="7888" y="7823"/>
                </a:lnTo>
                <a:lnTo>
                  <a:pt x="3048" y="7823"/>
                </a:lnTo>
                <a:lnTo>
                  <a:pt x="2768" y="0"/>
                </a:lnTo>
                <a:close/>
              </a:path>
              <a:path w="10795" h="19050">
                <a:moveTo>
                  <a:pt x="7061" y="5930"/>
                </a:moveTo>
                <a:lnTo>
                  <a:pt x="3048" y="7823"/>
                </a:lnTo>
                <a:lnTo>
                  <a:pt x="7888" y="7823"/>
                </a:lnTo>
                <a:lnTo>
                  <a:pt x="7061" y="593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0" name="object 4090"/>
          <p:cNvSpPr/>
          <p:nvPr/>
        </p:nvSpPr>
        <p:spPr>
          <a:xfrm>
            <a:off x="9187865" y="5654112"/>
            <a:ext cx="57785" cy="46355"/>
          </a:xfrm>
          <a:custGeom>
            <a:avLst/>
            <a:gdLst/>
            <a:ahLst/>
            <a:cxnLst/>
            <a:rect l="l" t="t" r="r" b="b"/>
            <a:pathLst>
              <a:path w="57784" h="46354">
                <a:moveTo>
                  <a:pt x="28867" y="0"/>
                </a:moveTo>
                <a:lnTo>
                  <a:pt x="8928" y="1511"/>
                </a:lnTo>
                <a:lnTo>
                  <a:pt x="0" y="46088"/>
                </a:lnTo>
                <a:lnTo>
                  <a:pt x="28854" y="45643"/>
                </a:lnTo>
                <a:lnTo>
                  <a:pt x="57607" y="45643"/>
                </a:lnTo>
                <a:lnTo>
                  <a:pt x="48768" y="1511"/>
                </a:lnTo>
                <a:lnTo>
                  <a:pt x="28867" y="0"/>
                </a:lnTo>
                <a:close/>
              </a:path>
              <a:path w="57784" h="46354">
                <a:moveTo>
                  <a:pt x="57607" y="45643"/>
                </a:moveTo>
                <a:lnTo>
                  <a:pt x="28854" y="45643"/>
                </a:lnTo>
                <a:lnTo>
                  <a:pt x="57696" y="46088"/>
                </a:lnTo>
                <a:lnTo>
                  <a:pt x="57607" y="45643"/>
                </a:lnTo>
                <a:close/>
              </a:path>
            </a:pathLst>
          </a:custGeom>
          <a:solidFill>
            <a:srgbClr val="BD4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1" name="object 4091"/>
          <p:cNvSpPr/>
          <p:nvPr/>
        </p:nvSpPr>
        <p:spPr>
          <a:xfrm>
            <a:off x="9210281" y="5670702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4" h="10160">
                <a:moveTo>
                  <a:pt x="10020" y="0"/>
                </a:moveTo>
                <a:lnTo>
                  <a:pt x="2895" y="0"/>
                </a:lnTo>
                <a:lnTo>
                  <a:pt x="0" y="2882"/>
                </a:lnTo>
                <a:lnTo>
                  <a:pt x="0" y="10020"/>
                </a:lnTo>
                <a:lnTo>
                  <a:pt x="12915" y="10020"/>
                </a:lnTo>
                <a:lnTo>
                  <a:pt x="12915" y="2882"/>
                </a:lnTo>
                <a:lnTo>
                  <a:pt x="10020" y="0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2" name="object 4092"/>
          <p:cNvSpPr/>
          <p:nvPr/>
        </p:nvSpPr>
        <p:spPr>
          <a:xfrm>
            <a:off x="9227439" y="5670702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8305" y="0"/>
                </a:moveTo>
                <a:lnTo>
                  <a:pt x="2400" y="0"/>
                </a:lnTo>
                <a:lnTo>
                  <a:pt x="0" y="2882"/>
                </a:lnTo>
                <a:lnTo>
                  <a:pt x="0" y="10020"/>
                </a:lnTo>
                <a:lnTo>
                  <a:pt x="10693" y="10020"/>
                </a:lnTo>
                <a:lnTo>
                  <a:pt x="10693" y="2882"/>
                </a:lnTo>
                <a:lnTo>
                  <a:pt x="8305" y="0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3" name="object 4093"/>
          <p:cNvSpPr/>
          <p:nvPr/>
        </p:nvSpPr>
        <p:spPr>
          <a:xfrm>
            <a:off x="9209976" y="5681865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4" h="10160">
                <a:moveTo>
                  <a:pt x="10020" y="0"/>
                </a:moveTo>
                <a:lnTo>
                  <a:pt x="2895" y="0"/>
                </a:lnTo>
                <a:lnTo>
                  <a:pt x="0" y="2882"/>
                </a:lnTo>
                <a:lnTo>
                  <a:pt x="0" y="10020"/>
                </a:lnTo>
                <a:lnTo>
                  <a:pt x="12915" y="10020"/>
                </a:lnTo>
                <a:lnTo>
                  <a:pt x="12915" y="2882"/>
                </a:lnTo>
                <a:lnTo>
                  <a:pt x="10020" y="0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4" name="object 4094"/>
          <p:cNvSpPr/>
          <p:nvPr/>
        </p:nvSpPr>
        <p:spPr>
          <a:xfrm>
            <a:off x="9229343" y="5681865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8305" y="0"/>
                </a:moveTo>
                <a:lnTo>
                  <a:pt x="2400" y="0"/>
                </a:lnTo>
                <a:lnTo>
                  <a:pt x="0" y="2882"/>
                </a:lnTo>
                <a:lnTo>
                  <a:pt x="0" y="10020"/>
                </a:lnTo>
                <a:lnTo>
                  <a:pt x="10693" y="10020"/>
                </a:lnTo>
                <a:lnTo>
                  <a:pt x="10693" y="2882"/>
                </a:lnTo>
                <a:lnTo>
                  <a:pt x="8305" y="0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5" name="object 4095"/>
          <p:cNvSpPr/>
          <p:nvPr/>
        </p:nvSpPr>
        <p:spPr>
          <a:xfrm>
            <a:off x="9209976" y="5693748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4" h="10160">
                <a:moveTo>
                  <a:pt x="10020" y="0"/>
                </a:moveTo>
                <a:lnTo>
                  <a:pt x="2895" y="0"/>
                </a:lnTo>
                <a:lnTo>
                  <a:pt x="0" y="2882"/>
                </a:lnTo>
                <a:lnTo>
                  <a:pt x="0" y="10020"/>
                </a:lnTo>
                <a:lnTo>
                  <a:pt x="12915" y="10020"/>
                </a:lnTo>
                <a:lnTo>
                  <a:pt x="12915" y="2882"/>
                </a:lnTo>
                <a:lnTo>
                  <a:pt x="10020" y="0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6" name="object 4096"/>
          <p:cNvSpPr/>
          <p:nvPr/>
        </p:nvSpPr>
        <p:spPr>
          <a:xfrm>
            <a:off x="9231553" y="5693748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8305" y="0"/>
                </a:moveTo>
                <a:lnTo>
                  <a:pt x="2400" y="0"/>
                </a:lnTo>
                <a:lnTo>
                  <a:pt x="0" y="2882"/>
                </a:lnTo>
                <a:lnTo>
                  <a:pt x="0" y="10020"/>
                </a:lnTo>
                <a:lnTo>
                  <a:pt x="10693" y="10020"/>
                </a:lnTo>
                <a:lnTo>
                  <a:pt x="10693" y="2882"/>
                </a:lnTo>
                <a:lnTo>
                  <a:pt x="8305" y="0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7" name="object 4097"/>
          <p:cNvSpPr/>
          <p:nvPr/>
        </p:nvSpPr>
        <p:spPr>
          <a:xfrm>
            <a:off x="9200654" y="5700382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0" y="0"/>
                </a:moveTo>
                <a:lnTo>
                  <a:pt x="46799" y="0"/>
                </a:lnTo>
              </a:path>
            </a:pathLst>
          </a:custGeom>
          <a:ln w="3175">
            <a:solidFill>
              <a:srgbClr val="0067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8" name="object 4098"/>
          <p:cNvSpPr/>
          <p:nvPr/>
        </p:nvSpPr>
        <p:spPr>
          <a:xfrm>
            <a:off x="9140799" y="5784494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578" y="0"/>
                </a:lnTo>
              </a:path>
            </a:pathLst>
          </a:custGeom>
          <a:ln w="52374">
            <a:solidFill>
              <a:srgbClr val="BD4E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9" name="object 4099"/>
          <p:cNvSpPr/>
          <p:nvPr/>
        </p:nvSpPr>
        <p:spPr>
          <a:xfrm>
            <a:off x="9227331" y="5701842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262"/>
                </a:lnTo>
              </a:path>
            </a:pathLst>
          </a:custGeom>
          <a:ln w="40322">
            <a:solidFill>
              <a:srgbClr val="BD4E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0" name="object 4100"/>
          <p:cNvSpPr/>
          <p:nvPr/>
        </p:nvSpPr>
        <p:spPr>
          <a:xfrm>
            <a:off x="9122702" y="5834195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5">
                <a:moveTo>
                  <a:pt x="0" y="0"/>
                </a:moveTo>
                <a:lnTo>
                  <a:pt x="150291" y="0"/>
                </a:lnTo>
              </a:path>
            </a:pathLst>
          </a:custGeom>
          <a:ln w="38544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1" name="object 4101"/>
          <p:cNvSpPr/>
          <p:nvPr/>
        </p:nvSpPr>
        <p:spPr>
          <a:xfrm>
            <a:off x="9271875" y="5734470"/>
            <a:ext cx="11430" cy="10160"/>
          </a:xfrm>
          <a:custGeom>
            <a:avLst/>
            <a:gdLst/>
            <a:ahLst/>
            <a:cxnLst/>
            <a:rect l="l" t="t" r="r" b="b"/>
            <a:pathLst>
              <a:path w="11429" h="10160">
                <a:moveTo>
                  <a:pt x="8470" y="0"/>
                </a:moveTo>
                <a:lnTo>
                  <a:pt x="2451" y="0"/>
                </a:lnTo>
                <a:lnTo>
                  <a:pt x="0" y="2882"/>
                </a:lnTo>
                <a:lnTo>
                  <a:pt x="0" y="10020"/>
                </a:lnTo>
                <a:lnTo>
                  <a:pt x="10922" y="10020"/>
                </a:lnTo>
                <a:lnTo>
                  <a:pt x="10922" y="2882"/>
                </a:lnTo>
                <a:lnTo>
                  <a:pt x="8470" y="0"/>
                </a:lnTo>
                <a:close/>
              </a:path>
            </a:pathLst>
          </a:custGeom>
          <a:solidFill>
            <a:srgbClr val="77B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2" name="object 4102"/>
          <p:cNvSpPr/>
          <p:nvPr/>
        </p:nvSpPr>
        <p:spPr>
          <a:xfrm>
            <a:off x="9277337" y="5743498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2115"/>
                </a:lnTo>
              </a:path>
            </a:pathLst>
          </a:custGeom>
          <a:ln w="44653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3" name="object 4103"/>
          <p:cNvSpPr/>
          <p:nvPr/>
        </p:nvSpPr>
        <p:spPr>
          <a:xfrm>
            <a:off x="9265234" y="5723766"/>
            <a:ext cx="34925" cy="17780"/>
          </a:xfrm>
          <a:custGeom>
            <a:avLst/>
            <a:gdLst/>
            <a:ahLst/>
            <a:cxnLst/>
            <a:rect l="l" t="t" r="r" b="b"/>
            <a:pathLst>
              <a:path w="34925" h="17779">
                <a:moveTo>
                  <a:pt x="8864" y="0"/>
                </a:moveTo>
                <a:lnTo>
                  <a:pt x="0" y="17614"/>
                </a:lnTo>
                <a:lnTo>
                  <a:pt x="34518" y="17157"/>
                </a:lnTo>
                <a:lnTo>
                  <a:pt x="23393" y="1841"/>
                </a:lnTo>
                <a:lnTo>
                  <a:pt x="8864" y="0"/>
                </a:lnTo>
                <a:close/>
              </a:path>
            </a:pathLst>
          </a:custGeom>
          <a:solidFill>
            <a:srgbClr val="ED6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4" name="object 4104"/>
          <p:cNvSpPr/>
          <p:nvPr/>
        </p:nvSpPr>
        <p:spPr>
          <a:xfrm>
            <a:off x="9254921" y="5723766"/>
            <a:ext cx="34925" cy="17780"/>
          </a:xfrm>
          <a:custGeom>
            <a:avLst/>
            <a:gdLst/>
            <a:ahLst/>
            <a:cxnLst/>
            <a:rect l="l" t="t" r="r" b="b"/>
            <a:pathLst>
              <a:path w="34925" h="17779">
                <a:moveTo>
                  <a:pt x="25653" y="0"/>
                </a:moveTo>
                <a:lnTo>
                  <a:pt x="11125" y="1841"/>
                </a:lnTo>
                <a:lnTo>
                  <a:pt x="0" y="17157"/>
                </a:lnTo>
                <a:lnTo>
                  <a:pt x="34518" y="17614"/>
                </a:lnTo>
                <a:lnTo>
                  <a:pt x="25653" y="0"/>
                </a:lnTo>
                <a:close/>
              </a:path>
            </a:pathLst>
          </a:custGeom>
          <a:solidFill>
            <a:srgbClr val="ED6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5" name="object 4105"/>
          <p:cNvSpPr/>
          <p:nvPr/>
        </p:nvSpPr>
        <p:spPr>
          <a:xfrm>
            <a:off x="9122588" y="5735246"/>
            <a:ext cx="34925" cy="6350"/>
          </a:xfrm>
          <a:custGeom>
            <a:avLst/>
            <a:gdLst/>
            <a:ahLst/>
            <a:cxnLst/>
            <a:rect l="l" t="t" r="r" b="b"/>
            <a:pathLst>
              <a:path w="34925" h="6350">
                <a:moveTo>
                  <a:pt x="14528" y="0"/>
                </a:moveTo>
                <a:lnTo>
                  <a:pt x="14579" y="596"/>
                </a:lnTo>
                <a:lnTo>
                  <a:pt x="3949" y="1803"/>
                </a:lnTo>
                <a:lnTo>
                  <a:pt x="0" y="6210"/>
                </a:lnTo>
                <a:lnTo>
                  <a:pt x="34315" y="6210"/>
                </a:lnTo>
                <a:lnTo>
                  <a:pt x="30365" y="1803"/>
                </a:lnTo>
                <a:lnTo>
                  <a:pt x="19735" y="596"/>
                </a:lnTo>
                <a:lnTo>
                  <a:pt x="19760" y="304"/>
                </a:lnTo>
                <a:lnTo>
                  <a:pt x="17157" y="304"/>
                </a:lnTo>
                <a:lnTo>
                  <a:pt x="14528" y="0"/>
                </a:lnTo>
                <a:close/>
              </a:path>
              <a:path w="34925" h="6350">
                <a:moveTo>
                  <a:pt x="19786" y="0"/>
                </a:moveTo>
                <a:lnTo>
                  <a:pt x="17157" y="304"/>
                </a:lnTo>
                <a:lnTo>
                  <a:pt x="19760" y="304"/>
                </a:lnTo>
                <a:lnTo>
                  <a:pt x="19786" y="0"/>
                </a:lnTo>
                <a:close/>
              </a:path>
            </a:pathLst>
          </a:custGeom>
          <a:solidFill>
            <a:srgbClr val="ED6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6" name="object 4106"/>
          <p:cNvSpPr/>
          <p:nvPr/>
        </p:nvSpPr>
        <p:spPr>
          <a:xfrm>
            <a:off x="9126511" y="5714962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0" y="22186"/>
                </a:moveTo>
                <a:lnTo>
                  <a:pt x="26466" y="22186"/>
                </a:lnTo>
                <a:lnTo>
                  <a:pt x="26466" y="0"/>
                </a:lnTo>
                <a:lnTo>
                  <a:pt x="0" y="0"/>
                </a:lnTo>
                <a:lnTo>
                  <a:pt x="0" y="22186"/>
                </a:lnTo>
                <a:close/>
              </a:path>
            </a:pathLst>
          </a:custGeom>
          <a:solidFill>
            <a:srgbClr val="ED6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7" name="object 4107"/>
          <p:cNvSpPr/>
          <p:nvPr/>
        </p:nvSpPr>
        <p:spPr>
          <a:xfrm>
            <a:off x="9122588" y="5741441"/>
            <a:ext cx="34925" cy="50800"/>
          </a:xfrm>
          <a:custGeom>
            <a:avLst/>
            <a:gdLst/>
            <a:ahLst/>
            <a:cxnLst/>
            <a:rect l="l" t="t" r="r" b="b"/>
            <a:pathLst>
              <a:path w="34925" h="50800">
                <a:moveTo>
                  <a:pt x="0" y="50723"/>
                </a:moveTo>
                <a:lnTo>
                  <a:pt x="34315" y="50723"/>
                </a:lnTo>
                <a:lnTo>
                  <a:pt x="34315" y="0"/>
                </a:lnTo>
                <a:lnTo>
                  <a:pt x="0" y="0"/>
                </a:lnTo>
                <a:lnTo>
                  <a:pt x="0" y="50723"/>
                </a:lnTo>
                <a:close/>
              </a:path>
            </a:pathLst>
          </a:custGeom>
          <a:solidFill>
            <a:srgbClr val="ED6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8" name="object 4108"/>
          <p:cNvSpPr/>
          <p:nvPr/>
        </p:nvSpPr>
        <p:spPr>
          <a:xfrm>
            <a:off x="9182823" y="5730910"/>
            <a:ext cx="36830" cy="62230"/>
          </a:xfrm>
          <a:custGeom>
            <a:avLst/>
            <a:gdLst/>
            <a:ahLst/>
            <a:cxnLst/>
            <a:rect l="l" t="t" r="r" b="b"/>
            <a:pathLst>
              <a:path w="36829" h="62229">
                <a:moveTo>
                  <a:pt x="31623" y="0"/>
                </a:moveTo>
                <a:lnTo>
                  <a:pt x="5143" y="0"/>
                </a:lnTo>
                <a:lnTo>
                  <a:pt x="0" y="8534"/>
                </a:lnTo>
                <a:lnTo>
                  <a:pt x="0" y="62191"/>
                </a:lnTo>
                <a:lnTo>
                  <a:pt x="36753" y="62191"/>
                </a:lnTo>
                <a:lnTo>
                  <a:pt x="36753" y="8864"/>
                </a:lnTo>
                <a:lnTo>
                  <a:pt x="31623" y="0"/>
                </a:lnTo>
                <a:close/>
              </a:path>
            </a:pathLst>
          </a:custGeom>
          <a:solidFill>
            <a:srgbClr val="ED6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9" name="object 4109"/>
          <p:cNvSpPr/>
          <p:nvPr/>
        </p:nvSpPr>
        <p:spPr>
          <a:xfrm>
            <a:off x="9265640" y="5706871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0" y="23393"/>
                </a:moveTo>
                <a:lnTo>
                  <a:pt x="23393" y="23393"/>
                </a:lnTo>
                <a:lnTo>
                  <a:pt x="23393" y="0"/>
                </a:lnTo>
                <a:lnTo>
                  <a:pt x="0" y="0"/>
                </a:lnTo>
                <a:lnTo>
                  <a:pt x="0" y="23393"/>
                </a:lnTo>
                <a:close/>
              </a:path>
            </a:pathLst>
          </a:custGeom>
          <a:solidFill>
            <a:srgbClr val="ED6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0" name="object 4110"/>
          <p:cNvSpPr/>
          <p:nvPr/>
        </p:nvSpPr>
        <p:spPr>
          <a:xfrm>
            <a:off x="9182798" y="5740920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804" y="0"/>
                </a:lnTo>
              </a:path>
            </a:pathLst>
          </a:custGeom>
          <a:ln w="317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1" name="object 4111"/>
          <p:cNvSpPr/>
          <p:nvPr/>
        </p:nvSpPr>
        <p:spPr>
          <a:xfrm>
            <a:off x="9122409" y="5781395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241" y="0"/>
                </a:lnTo>
              </a:path>
            </a:pathLst>
          </a:custGeom>
          <a:ln w="3175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2" name="object 4112"/>
          <p:cNvSpPr/>
          <p:nvPr/>
        </p:nvSpPr>
        <p:spPr>
          <a:xfrm>
            <a:off x="9122498" y="5810599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866" y="0"/>
                </a:lnTo>
              </a:path>
            </a:pathLst>
          </a:custGeom>
          <a:ln w="21526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3" name="object 4113"/>
          <p:cNvSpPr/>
          <p:nvPr/>
        </p:nvSpPr>
        <p:spPr>
          <a:xfrm>
            <a:off x="9138539" y="5678157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25" y="0"/>
                </a:lnTo>
              </a:path>
            </a:pathLst>
          </a:custGeom>
          <a:ln w="27279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4" name="object 4114"/>
          <p:cNvSpPr/>
          <p:nvPr/>
        </p:nvSpPr>
        <p:spPr>
          <a:xfrm>
            <a:off x="9120773" y="5673899"/>
            <a:ext cx="42545" cy="41275"/>
          </a:xfrm>
          <a:custGeom>
            <a:avLst/>
            <a:gdLst/>
            <a:ahLst/>
            <a:cxnLst/>
            <a:rect l="l" t="t" r="r" b="b"/>
            <a:pathLst>
              <a:path w="42545" h="41275">
                <a:moveTo>
                  <a:pt x="20432" y="0"/>
                </a:moveTo>
                <a:lnTo>
                  <a:pt x="17524" y="0"/>
                </a:lnTo>
                <a:lnTo>
                  <a:pt x="18007" y="5816"/>
                </a:lnTo>
                <a:lnTo>
                  <a:pt x="9637" y="15113"/>
                </a:lnTo>
                <a:lnTo>
                  <a:pt x="1158" y="26378"/>
                </a:lnTo>
                <a:lnTo>
                  <a:pt x="0" y="34496"/>
                </a:lnTo>
                <a:lnTo>
                  <a:pt x="2206" y="39408"/>
                </a:lnTo>
                <a:lnTo>
                  <a:pt x="3821" y="41059"/>
                </a:lnTo>
                <a:lnTo>
                  <a:pt x="34123" y="41059"/>
                </a:lnTo>
                <a:lnTo>
                  <a:pt x="40854" y="35674"/>
                </a:lnTo>
                <a:lnTo>
                  <a:pt x="42492" y="31176"/>
                </a:lnTo>
                <a:lnTo>
                  <a:pt x="38491" y="25133"/>
                </a:lnTo>
                <a:lnTo>
                  <a:pt x="28306" y="15113"/>
                </a:lnTo>
                <a:lnTo>
                  <a:pt x="19937" y="5816"/>
                </a:lnTo>
                <a:lnTo>
                  <a:pt x="20432" y="0"/>
                </a:lnTo>
                <a:close/>
              </a:path>
            </a:pathLst>
          </a:custGeom>
          <a:solidFill>
            <a:srgbClr val="006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5" name="object 4115"/>
          <p:cNvSpPr/>
          <p:nvPr/>
        </p:nvSpPr>
        <p:spPr>
          <a:xfrm>
            <a:off x="9276295" y="567509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095" y="0"/>
                </a:lnTo>
              </a:path>
            </a:pathLst>
          </a:custGeom>
          <a:ln w="23558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6" name="object 4116"/>
          <p:cNvSpPr/>
          <p:nvPr/>
        </p:nvSpPr>
        <p:spPr>
          <a:xfrm>
            <a:off x="9260954" y="5671408"/>
            <a:ext cx="36830" cy="35560"/>
          </a:xfrm>
          <a:custGeom>
            <a:avLst/>
            <a:gdLst/>
            <a:ahLst/>
            <a:cxnLst/>
            <a:rect l="l" t="t" r="r" b="b"/>
            <a:pathLst>
              <a:path w="36829" h="35560">
                <a:moveTo>
                  <a:pt x="17640" y="0"/>
                </a:moveTo>
                <a:lnTo>
                  <a:pt x="15125" y="0"/>
                </a:lnTo>
                <a:lnTo>
                  <a:pt x="15544" y="5029"/>
                </a:lnTo>
                <a:lnTo>
                  <a:pt x="8318" y="13055"/>
                </a:lnTo>
                <a:lnTo>
                  <a:pt x="998" y="22787"/>
                </a:lnTo>
                <a:lnTo>
                  <a:pt x="0" y="29795"/>
                </a:lnTo>
                <a:lnTo>
                  <a:pt x="1906" y="34035"/>
                </a:lnTo>
                <a:lnTo>
                  <a:pt x="3301" y="35458"/>
                </a:lnTo>
                <a:lnTo>
                  <a:pt x="29476" y="35458"/>
                </a:lnTo>
                <a:lnTo>
                  <a:pt x="35284" y="30814"/>
                </a:lnTo>
                <a:lnTo>
                  <a:pt x="36696" y="26933"/>
                </a:lnTo>
                <a:lnTo>
                  <a:pt x="33241" y="21713"/>
                </a:lnTo>
                <a:lnTo>
                  <a:pt x="24447" y="13055"/>
                </a:lnTo>
                <a:lnTo>
                  <a:pt x="17221" y="5029"/>
                </a:lnTo>
                <a:lnTo>
                  <a:pt x="17640" y="0"/>
                </a:lnTo>
                <a:close/>
              </a:path>
            </a:pathLst>
          </a:custGeom>
          <a:solidFill>
            <a:srgbClr val="ED6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7" name="object 4117"/>
          <p:cNvSpPr/>
          <p:nvPr/>
        </p:nvSpPr>
        <p:spPr>
          <a:xfrm>
            <a:off x="9226321" y="5827425"/>
            <a:ext cx="21590" cy="27305"/>
          </a:xfrm>
          <a:custGeom>
            <a:avLst/>
            <a:gdLst/>
            <a:ahLst/>
            <a:cxnLst/>
            <a:rect l="l" t="t" r="r" b="b"/>
            <a:pathLst>
              <a:path w="21590" h="27304">
                <a:moveTo>
                  <a:pt x="11353" y="0"/>
                </a:moveTo>
                <a:lnTo>
                  <a:pt x="9829" y="0"/>
                </a:lnTo>
                <a:lnTo>
                  <a:pt x="9829" y="152"/>
                </a:lnTo>
                <a:lnTo>
                  <a:pt x="266" y="1257"/>
                </a:lnTo>
                <a:lnTo>
                  <a:pt x="0" y="6515"/>
                </a:lnTo>
                <a:lnTo>
                  <a:pt x="0" y="26720"/>
                </a:lnTo>
                <a:lnTo>
                  <a:pt x="21170" y="26720"/>
                </a:lnTo>
                <a:lnTo>
                  <a:pt x="21170" y="6515"/>
                </a:lnTo>
                <a:lnTo>
                  <a:pt x="20904" y="1257"/>
                </a:lnTo>
                <a:lnTo>
                  <a:pt x="11353" y="152"/>
                </a:lnTo>
                <a:lnTo>
                  <a:pt x="11353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8" name="object 4118"/>
          <p:cNvSpPr/>
          <p:nvPr/>
        </p:nvSpPr>
        <p:spPr>
          <a:xfrm>
            <a:off x="9264345" y="5708256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71" y="0"/>
                </a:lnTo>
              </a:path>
            </a:pathLst>
          </a:custGeom>
          <a:ln w="317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9" name="object 4119"/>
          <p:cNvSpPr/>
          <p:nvPr/>
        </p:nvSpPr>
        <p:spPr>
          <a:xfrm>
            <a:off x="9123146" y="571596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197" y="0"/>
                </a:lnTo>
              </a:path>
            </a:pathLst>
          </a:custGeom>
          <a:ln w="317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0" name="object 4120"/>
          <p:cNvSpPr/>
          <p:nvPr/>
        </p:nvSpPr>
        <p:spPr>
          <a:xfrm>
            <a:off x="9270377" y="5734758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4" h="10160">
                <a:moveTo>
                  <a:pt x="10020" y="0"/>
                </a:moveTo>
                <a:lnTo>
                  <a:pt x="2895" y="0"/>
                </a:lnTo>
                <a:lnTo>
                  <a:pt x="0" y="2882"/>
                </a:lnTo>
                <a:lnTo>
                  <a:pt x="0" y="10020"/>
                </a:lnTo>
                <a:lnTo>
                  <a:pt x="12915" y="10020"/>
                </a:lnTo>
                <a:lnTo>
                  <a:pt x="12915" y="2882"/>
                </a:lnTo>
                <a:lnTo>
                  <a:pt x="10020" y="0"/>
                </a:lnTo>
                <a:close/>
              </a:path>
            </a:pathLst>
          </a:custGeom>
          <a:solidFill>
            <a:srgbClr val="ED6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1" name="object 4121"/>
          <p:cNvSpPr/>
          <p:nvPr/>
        </p:nvSpPr>
        <p:spPr>
          <a:xfrm>
            <a:off x="9268891" y="5733262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2230" y="0"/>
                </a:moveTo>
                <a:lnTo>
                  <a:pt x="4533" y="0"/>
                </a:lnTo>
                <a:lnTo>
                  <a:pt x="1612" y="2171"/>
                </a:lnTo>
                <a:lnTo>
                  <a:pt x="203" y="5969"/>
                </a:lnTo>
                <a:lnTo>
                  <a:pt x="25" y="6794"/>
                </a:lnTo>
                <a:lnTo>
                  <a:pt x="0" y="8559"/>
                </a:lnTo>
                <a:lnTo>
                  <a:pt x="190" y="9131"/>
                </a:lnTo>
                <a:lnTo>
                  <a:pt x="685" y="9880"/>
                </a:lnTo>
                <a:lnTo>
                  <a:pt x="952" y="10160"/>
                </a:lnTo>
                <a:lnTo>
                  <a:pt x="1282" y="10426"/>
                </a:lnTo>
                <a:lnTo>
                  <a:pt x="14604" y="10426"/>
                </a:lnTo>
                <a:lnTo>
                  <a:pt x="15405" y="9804"/>
                </a:lnTo>
                <a:lnTo>
                  <a:pt x="15798" y="9131"/>
                </a:lnTo>
                <a:lnTo>
                  <a:pt x="4762" y="9131"/>
                </a:lnTo>
                <a:lnTo>
                  <a:pt x="3124" y="8280"/>
                </a:lnTo>
                <a:lnTo>
                  <a:pt x="2971" y="7937"/>
                </a:lnTo>
                <a:lnTo>
                  <a:pt x="3124" y="5054"/>
                </a:lnTo>
                <a:lnTo>
                  <a:pt x="5295" y="2984"/>
                </a:lnTo>
                <a:lnTo>
                  <a:pt x="15292" y="2984"/>
                </a:lnTo>
                <a:lnTo>
                  <a:pt x="12230" y="0"/>
                </a:lnTo>
                <a:close/>
              </a:path>
              <a:path w="15875" h="10795">
                <a:moveTo>
                  <a:pt x="15292" y="2984"/>
                </a:moveTo>
                <a:lnTo>
                  <a:pt x="10591" y="2984"/>
                </a:lnTo>
                <a:lnTo>
                  <a:pt x="12750" y="5054"/>
                </a:lnTo>
                <a:lnTo>
                  <a:pt x="12910" y="7937"/>
                </a:lnTo>
                <a:lnTo>
                  <a:pt x="12763" y="8280"/>
                </a:lnTo>
                <a:lnTo>
                  <a:pt x="11125" y="9131"/>
                </a:lnTo>
                <a:lnTo>
                  <a:pt x="15798" y="9131"/>
                </a:lnTo>
                <a:lnTo>
                  <a:pt x="15735" y="3416"/>
                </a:lnTo>
                <a:lnTo>
                  <a:pt x="15292" y="2984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2" name="object 4122"/>
          <p:cNvSpPr/>
          <p:nvPr/>
        </p:nvSpPr>
        <p:spPr>
          <a:xfrm>
            <a:off x="9286341" y="5734758"/>
            <a:ext cx="11430" cy="10160"/>
          </a:xfrm>
          <a:custGeom>
            <a:avLst/>
            <a:gdLst/>
            <a:ahLst/>
            <a:cxnLst/>
            <a:rect l="l" t="t" r="r" b="b"/>
            <a:pathLst>
              <a:path w="11429" h="10160">
                <a:moveTo>
                  <a:pt x="8470" y="0"/>
                </a:moveTo>
                <a:lnTo>
                  <a:pt x="2451" y="0"/>
                </a:lnTo>
                <a:lnTo>
                  <a:pt x="0" y="2882"/>
                </a:lnTo>
                <a:lnTo>
                  <a:pt x="0" y="10020"/>
                </a:lnTo>
                <a:lnTo>
                  <a:pt x="10922" y="10020"/>
                </a:lnTo>
                <a:lnTo>
                  <a:pt x="10922" y="2882"/>
                </a:lnTo>
                <a:lnTo>
                  <a:pt x="8470" y="0"/>
                </a:lnTo>
                <a:close/>
              </a:path>
            </a:pathLst>
          </a:custGeom>
          <a:solidFill>
            <a:srgbClr val="ED6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3" name="object 4123"/>
          <p:cNvSpPr/>
          <p:nvPr/>
        </p:nvSpPr>
        <p:spPr>
          <a:xfrm>
            <a:off x="9284947" y="5733262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70" h="10795">
                <a:moveTo>
                  <a:pt x="10601" y="0"/>
                </a:moveTo>
                <a:lnTo>
                  <a:pt x="3095" y="0"/>
                </a:lnTo>
                <a:lnTo>
                  <a:pt x="35" y="3416"/>
                </a:lnTo>
                <a:lnTo>
                  <a:pt x="0" y="9131"/>
                </a:lnTo>
                <a:lnTo>
                  <a:pt x="327" y="9766"/>
                </a:lnTo>
                <a:lnTo>
                  <a:pt x="1089" y="10426"/>
                </a:lnTo>
                <a:lnTo>
                  <a:pt x="12620" y="10426"/>
                </a:lnTo>
                <a:lnTo>
                  <a:pt x="13382" y="9766"/>
                </a:lnTo>
                <a:lnTo>
                  <a:pt x="13700" y="9131"/>
                </a:lnTo>
                <a:lnTo>
                  <a:pt x="4264" y="9131"/>
                </a:lnTo>
                <a:lnTo>
                  <a:pt x="2879" y="8293"/>
                </a:lnTo>
                <a:lnTo>
                  <a:pt x="2994" y="5054"/>
                </a:lnTo>
                <a:lnTo>
                  <a:pt x="4734" y="2984"/>
                </a:lnTo>
                <a:lnTo>
                  <a:pt x="13286" y="2984"/>
                </a:lnTo>
                <a:lnTo>
                  <a:pt x="10601" y="0"/>
                </a:lnTo>
                <a:close/>
              </a:path>
              <a:path w="13970" h="10795">
                <a:moveTo>
                  <a:pt x="13286" y="2984"/>
                </a:moveTo>
                <a:lnTo>
                  <a:pt x="8975" y="2984"/>
                </a:lnTo>
                <a:lnTo>
                  <a:pt x="10703" y="5054"/>
                </a:lnTo>
                <a:lnTo>
                  <a:pt x="10825" y="7658"/>
                </a:lnTo>
                <a:lnTo>
                  <a:pt x="10830" y="8293"/>
                </a:lnTo>
                <a:lnTo>
                  <a:pt x="9433" y="9131"/>
                </a:lnTo>
                <a:lnTo>
                  <a:pt x="13700" y="9131"/>
                </a:lnTo>
                <a:lnTo>
                  <a:pt x="13674" y="3416"/>
                </a:lnTo>
                <a:lnTo>
                  <a:pt x="13286" y="2984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4" name="object 4124"/>
          <p:cNvSpPr/>
          <p:nvPr/>
        </p:nvSpPr>
        <p:spPr>
          <a:xfrm>
            <a:off x="9257410" y="5734758"/>
            <a:ext cx="11430" cy="10160"/>
          </a:xfrm>
          <a:custGeom>
            <a:avLst/>
            <a:gdLst/>
            <a:ahLst/>
            <a:cxnLst/>
            <a:rect l="l" t="t" r="r" b="b"/>
            <a:pathLst>
              <a:path w="11429" h="10160">
                <a:moveTo>
                  <a:pt x="8483" y="0"/>
                </a:moveTo>
                <a:lnTo>
                  <a:pt x="2451" y="0"/>
                </a:lnTo>
                <a:lnTo>
                  <a:pt x="0" y="2882"/>
                </a:lnTo>
                <a:lnTo>
                  <a:pt x="0" y="10020"/>
                </a:lnTo>
                <a:lnTo>
                  <a:pt x="10922" y="10020"/>
                </a:lnTo>
                <a:lnTo>
                  <a:pt x="10922" y="2882"/>
                </a:lnTo>
                <a:lnTo>
                  <a:pt x="8483" y="0"/>
                </a:lnTo>
                <a:close/>
              </a:path>
            </a:pathLst>
          </a:custGeom>
          <a:solidFill>
            <a:srgbClr val="ED6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5" name="object 4125"/>
          <p:cNvSpPr/>
          <p:nvPr/>
        </p:nvSpPr>
        <p:spPr>
          <a:xfrm>
            <a:off x="9256017" y="5733262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70" h="10795">
                <a:moveTo>
                  <a:pt x="9839" y="0"/>
                </a:moveTo>
                <a:lnTo>
                  <a:pt x="3095" y="0"/>
                </a:lnTo>
                <a:lnTo>
                  <a:pt x="35" y="3416"/>
                </a:lnTo>
                <a:lnTo>
                  <a:pt x="0" y="9131"/>
                </a:lnTo>
                <a:lnTo>
                  <a:pt x="327" y="9766"/>
                </a:lnTo>
                <a:lnTo>
                  <a:pt x="1089" y="10426"/>
                </a:lnTo>
                <a:lnTo>
                  <a:pt x="12620" y="10426"/>
                </a:lnTo>
                <a:lnTo>
                  <a:pt x="12912" y="10160"/>
                </a:lnTo>
                <a:lnTo>
                  <a:pt x="13166" y="9880"/>
                </a:lnTo>
                <a:lnTo>
                  <a:pt x="13618" y="9131"/>
                </a:lnTo>
                <a:lnTo>
                  <a:pt x="4264" y="9131"/>
                </a:lnTo>
                <a:lnTo>
                  <a:pt x="2879" y="8293"/>
                </a:lnTo>
                <a:lnTo>
                  <a:pt x="2994" y="5054"/>
                </a:lnTo>
                <a:lnTo>
                  <a:pt x="4734" y="2984"/>
                </a:lnTo>
                <a:lnTo>
                  <a:pt x="12645" y="2984"/>
                </a:lnTo>
                <a:lnTo>
                  <a:pt x="12379" y="2171"/>
                </a:lnTo>
                <a:lnTo>
                  <a:pt x="9839" y="0"/>
                </a:lnTo>
                <a:close/>
              </a:path>
              <a:path w="13970" h="10795">
                <a:moveTo>
                  <a:pt x="12645" y="2984"/>
                </a:moveTo>
                <a:lnTo>
                  <a:pt x="8975" y="2984"/>
                </a:lnTo>
                <a:lnTo>
                  <a:pt x="10703" y="5054"/>
                </a:lnTo>
                <a:lnTo>
                  <a:pt x="10830" y="8293"/>
                </a:lnTo>
                <a:lnTo>
                  <a:pt x="9433" y="9131"/>
                </a:lnTo>
                <a:lnTo>
                  <a:pt x="13618" y="9131"/>
                </a:lnTo>
                <a:lnTo>
                  <a:pt x="13691" y="8928"/>
                </a:lnTo>
                <a:lnTo>
                  <a:pt x="13763" y="6794"/>
                </a:lnTo>
                <a:lnTo>
                  <a:pt x="13624" y="5969"/>
                </a:lnTo>
                <a:lnTo>
                  <a:pt x="12645" y="2984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6" name="object 4126"/>
          <p:cNvSpPr/>
          <p:nvPr/>
        </p:nvSpPr>
        <p:spPr>
          <a:xfrm>
            <a:off x="9122562" y="5791593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7063" y="0"/>
                </a:lnTo>
              </a:path>
            </a:pathLst>
          </a:custGeom>
          <a:ln w="17627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7" name="object 4127"/>
          <p:cNvSpPr/>
          <p:nvPr/>
        </p:nvSpPr>
        <p:spPr>
          <a:xfrm>
            <a:off x="9297936" y="58509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280" y="0"/>
                </a:lnTo>
              </a:path>
            </a:pathLst>
          </a:custGeom>
          <a:ln w="4480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8" name="object 4128"/>
          <p:cNvSpPr/>
          <p:nvPr/>
        </p:nvSpPr>
        <p:spPr>
          <a:xfrm>
            <a:off x="9273933" y="585104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4815" y="0"/>
                </a:lnTo>
              </a:path>
            </a:pathLst>
          </a:custGeom>
          <a:ln w="44945">
            <a:solidFill>
              <a:srgbClr val="ED61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9" name="object 4129"/>
          <p:cNvSpPr/>
          <p:nvPr/>
        </p:nvSpPr>
        <p:spPr>
          <a:xfrm>
            <a:off x="9277439" y="5816041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451" y="0"/>
                </a:moveTo>
                <a:lnTo>
                  <a:pt x="1854" y="0"/>
                </a:lnTo>
                <a:lnTo>
                  <a:pt x="0" y="1866"/>
                </a:lnTo>
                <a:lnTo>
                  <a:pt x="0" y="6464"/>
                </a:lnTo>
                <a:lnTo>
                  <a:pt x="1854" y="8331"/>
                </a:lnTo>
                <a:lnTo>
                  <a:pt x="6451" y="8331"/>
                </a:lnTo>
                <a:lnTo>
                  <a:pt x="8318" y="6464"/>
                </a:lnTo>
                <a:lnTo>
                  <a:pt x="8318" y="1866"/>
                </a:lnTo>
                <a:lnTo>
                  <a:pt x="6451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0" name="object 4130"/>
          <p:cNvSpPr/>
          <p:nvPr/>
        </p:nvSpPr>
        <p:spPr>
          <a:xfrm>
            <a:off x="9288602" y="5816215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6451" y="0"/>
                </a:moveTo>
                <a:lnTo>
                  <a:pt x="1854" y="0"/>
                </a:lnTo>
                <a:lnTo>
                  <a:pt x="0" y="1866"/>
                </a:lnTo>
                <a:lnTo>
                  <a:pt x="0" y="6464"/>
                </a:lnTo>
                <a:lnTo>
                  <a:pt x="1854" y="8331"/>
                </a:lnTo>
                <a:lnTo>
                  <a:pt x="6451" y="8331"/>
                </a:lnTo>
                <a:lnTo>
                  <a:pt x="8318" y="6464"/>
                </a:lnTo>
                <a:lnTo>
                  <a:pt x="8318" y="1866"/>
                </a:lnTo>
                <a:lnTo>
                  <a:pt x="6451" y="0"/>
                </a:lnTo>
                <a:close/>
              </a:path>
            </a:pathLst>
          </a:custGeom>
          <a:solidFill>
            <a:srgbClr val="3100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1" name="object 4131"/>
          <p:cNvSpPr/>
          <p:nvPr/>
        </p:nvSpPr>
        <p:spPr>
          <a:xfrm>
            <a:off x="9266555" y="5851042"/>
            <a:ext cx="7620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378" y="0"/>
                </a:lnTo>
              </a:path>
            </a:pathLst>
          </a:custGeom>
          <a:ln w="44919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2" name="object 4132"/>
          <p:cNvSpPr/>
          <p:nvPr/>
        </p:nvSpPr>
        <p:spPr>
          <a:xfrm>
            <a:off x="9266555" y="5802938"/>
            <a:ext cx="34925" cy="6350"/>
          </a:xfrm>
          <a:custGeom>
            <a:avLst/>
            <a:gdLst/>
            <a:ahLst/>
            <a:cxnLst/>
            <a:rect l="l" t="t" r="r" b="b"/>
            <a:pathLst>
              <a:path w="34925" h="6350">
                <a:moveTo>
                  <a:pt x="34505" y="0"/>
                </a:moveTo>
                <a:lnTo>
                  <a:pt x="5168" y="0"/>
                </a:lnTo>
                <a:lnTo>
                  <a:pt x="0" y="5918"/>
                </a:lnTo>
                <a:lnTo>
                  <a:pt x="34505" y="5918"/>
                </a:lnTo>
                <a:lnTo>
                  <a:pt x="34505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3" name="object 4133"/>
          <p:cNvSpPr/>
          <p:nvPr/>
        </p:nvSpPr>
        <p:spPr>
          <a:xfrm>
            <a:off x="9271723" y="5802938"/>
            <a:ext cx="34925" cy="6350"/>
          </a:xfrm>
          <a:custGeom>
            <a:avLst/>
            <a:gdLst/>
            <a:ahLst/>
            <a:cxnLst/>
            <a:rect l="l" t="t" r="r" b="b"/>
            <a:pathLst>
              <a:path w="34925" h="6350">
                <a:moveTo>
                  <a:pt x="29336" y="0"/>
                </a:moveTo>
                <a:lnTo>
                  <a:pt x="0" y="0"/>
                </a:lnTo>
                <a:lnTo>
                  <a:pt x="0" y="5918"/>
                </a:lnTo>
                <a:lnTo>
                  <a:pt x="34505" y="5918"/>
                </a:lnTo>
                <a:lnTo>
                  <a:pt x="29336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4" name="object 4134"/>
          <p:cNvSpPr/>
          <p:nvPr/>
        </p:nvSpPr>
        <p:spPr>
          <a:xfrm>
            <a:off x="9122574" y="574385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53" y="0"/>
                </a:lnTo>
              </a:path>
            </a:pathLst>
          </a:custGeom>
          <a:ln w="3175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5" name="object 4135"/>
          <p:cNvSpPr/>
          <p:nvPr/>
        </p:nvSpPr>
        <p:spPr>
          <a:xfrm>
            <a:off x="9196095" y="5743558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29">
                <a:moveTo>
                  <a:pt x="4991" y="0"/>
                </a:moveTo>
                <a:lnTo>
                  <a:pt x="0" y="36449"/>
                </a:lnTo>
                <a:lnTo>
                  <a:pt x="10210" y="36449"/>
                </a:lnTo>
                <a:lnTo>
                  <a:pt x="4991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6" name="object 4136"/>
          <p:cNvSpPr/>
          <p:nvPr/>
        </p:nvSpPr>
        <p:spPr>
          <a:xfrm>
            <a:off x="9184271" y="5743558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29">
                <a:moveTo>
                  <a:pt x="4991" y="0"/>
                </a:moveTo>
                <a:lnTo>
                  <a:pt x="0" y="36449"/>
                </a:lnTo>
                <a:lnTo>
                  <a:pt x="10210" y="36449"/>
                </a:lnTo>
                <a:lnTo>
                  <a:pt x="4991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7" name="object 4137"/>
          <p:cNvSpPr/>
          <p:nvPr/>
        </p:nvSpPr>
        <p:spPr>
          <a:xfrm>
            <a:off x="9207919" y="5743558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29">
                <a:moveTo>
                  <a:pt x="4991" y="0"/>
                </a:moveTo>
                <a:lnTo>
                  <a:pt x="0" y="36449"/>
                </a:lnTo>
                <a:lnTo>
                  <a:pt x="10210" y="36449"/>
                </a:lnTo>
                <a:lnTo>
                  <a:pt x="4991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8" name="object 4138"/>
          <p:cNvSpPr/>
          <p:nvPr/>
        </p:nvSpPr>
        <p:spPr>
          <a:xfrm>
            <a:off x="9195472" y="5654852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519" y="0"/>
                </a:lnTo>
              </a:path>
            </a:pathLst>
          </a:custGeom>
          <a:ln w="3175">
            <a:solidFill>
              <a:srgbClr val="0067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9" name="object 4139"/>
          <p:cNvSpPr/>
          <p:nvPr/>
        </p:nvSpPr>
        <p:spPr>
          <a:xfrm>
            <a:off x="9200235" y="5663260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30" y="0"/>
                </a:lnTo>
              </a:path>
            </a:pathLst>
          </a:custGeom>
          <a:ln w="31140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0" name="object 4140"/>
          <p:cNvSpPr/>
          <p:nvPr/>
        </p:nvSpPr>
        <p:spPr>
          <a:xfrm>
            <a:off x="9195879" y="5659367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7378" y="0"/>
                </a:moveTo>
                <a:lnTo>
                  <a:pt x="3251" y="0"/>
                </a:lnTo>
                <a:lnTo>
                  <a:pt x="0" y="7658"/>
                </a:lnTo>
                <a:lnTo>
                  <a:pt x="5321" y="9372"/>
                </a:lnTo>
                <a:lnTo>
                  <a:pt x="10629" y="7658"/>
                </a:lnTo>
                <a:lnTo>
                  <a:pt x="7378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1" name="object 4141"/>
          <p:cNvSpPr/>
          <p:nvPr/>
        </p:nvSpPr>
        <p:spPr>
          <a:xfrm>
            <a:off x="9195879" y="567396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42" y="0"/>
                </a:lnTo>
              </a:path>
            </a:pathLst>
          </a:custGeom>
          <a:ln w="13893">
            <a:solidFill>
              <a:srgbClr val="0067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2" name="object 4142"/>
          <p:cNvSpPr/>
          <p:nvPr/>
        </p:nvSpPr>
        <p:spPr>
          <a:xfrm>
            <a:off x="9187992" y="5707811"/>
            <a:ext cx="26670" cy="23495"/>
          </a:xfrm>
          <a:custGeom>
            <a:avLst/>
            <a:gdLst/>
            <a:ahLst/>
            <a:cxnLst/>
            <a:rect l="l" t="t" r="r" b="b"/>
            <a:pathLst>
              <a:path w="26670" h="23495">
                <a:moveTo>
                  <a:pt x="0" y="23063"/>
                </a:moveTo>
                <a:lnTo>
                  <a:pt x="26416" y="23063"/>
                </a:lnTo>
                <a:lnTo>
                  <a:pt x="26416" y="0"/>
                </a:lnTo>
                <a:lnTo>
                  <a:pt x="0" y="0"/>
                </a:lnTo>
                <a:lnTo>
                  <a:pt x="0" y="23063"/>
                </a:lnTo>
                <a:close/>
              </a:path>
            </a:pathLst>
          </a:custGeom>
          <a:solidFill>
            <a:srgbClr val="ED6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3" name="object 4143"/>
          <p:cNvSpPr/>
          <p:nvPr/>
        </p:nvSpPr>
        <p:spPr>
          <a:xfrm>
            <a:off x="9182237" y="5667023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4">
                <a:moveTo>
                  <a:pt x="24283" y="0"/>
                </a:moveTo>
                <a:lnTo>
                  <a:pt x="13641" y="0"/>
                </a:lnTo>
                <a:lnTo>
                  <a:pt x="15762" y="9410"/>
                </a:lnTo>
                <a:lnTo>
                  <a:pt x="7735" y="13931"/>
                </a:lnTo>
                <a:lnTo>
                  <a:pt x="229" y="24527"/>
                </a:lnTo>
                <a:lnTo>
                  <a:pt x="0" y="32545"/>
                </a:lnTo>
                <a:lnTo>
                  <a:pt x="2901" y="37622"/>
                </a:lnTo>
                <a:lnTo>
                  <a:pt x="4789" y="39395"/>
                </a:lnTo>
                <a:lnTo>
                  <a:pt x="33148" y="39395"/>
                </a:lnTo>
                <a:lnTo>
                  <a:pt x="40831" y="33496"/>
                </a:lnTo>
                <a:lnTo>
                  <a:pt x="43084" y="28878"/>
                </a:lnTo>
                <a:lnTo>
                  <a:pt x="39629" y="23152"/>
                </a:lnTo>
                <a:lnTo>
                  <a:pt x="30189" y="13931"/>
                </a:lnTo>
                <a:lnTo>
                  <a:pt x="22163" y="9410"/>
                </a:lnTo>
                <a:lnTo>
                  <a:pt x="24283" y="0"/>
                </a:lnTo>
                <a:close/>
              </a:path>
            </a:pathLst>
          </a:custGeom>
          <a:solidFill>
            <a:srgbClr val="357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4" name="object 4144"/>
          <p:cNvSpPr/>
          <p:nvPr/>
        </p:nvSpPr>
        <p:spPr>
          <a:xfrm>
            <a:off x="9185630" y="570779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140" y="0"/>
                </a:lnTo>
              </a:path>
            </a:pathLst>
          </a:custGeom>
          <a:ln w="317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5" name="object 4145"/>
          <p:cNvSpPr/>
          <p:nvPr/>
        </p:nvSpPr>
        <p:spPr>
          <a:xfrm>
            <a:off x="9134995" y="5739006"/>
            <a:ext cx="9525" cy="7620"/>
          </a:xfrm>
          <a:custGeom>
            <a:avLst/>
            <a:gdLst/>
            <a:ahLst/>
            <a:cxnLst/>
            <a:rect l="l" t="t" r="r" b="b"/>
            <a:pathLst>
              <a:path w="9525" h="7620">
                <a:moveTo>
                  <a:pt x="7378" y="0"/>
                </a:moveTo>
                <a:lnTo>
                  <a:pt x="2133" y="0"/>
                </a:lnTo>
                <a:lnTo>
                  <a:pt x="0" y="2120"/>
                </a:lnTo>
                <a:lnTo>
                  <a:pt x="0" y="7378"/>
                </a:lnTo>
                <a:lnTo>
                  <a:pt x="9499" y="7378"/>
                </a:lnTo>
                <a:lnTo>
                  <a:pt x="9499" y="2120"/>
                </a:lnTo>
                <a:lnTo>
                  <a:pt x="7378" y="0"/>
                </a:lnTo>
                <a:close/>
              </a:path>
            </a:pathLst>
          </a:custGeom>
          <a:solidFill>
            <a:srgbClr val="BD4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6" name="object 4146"/>
          <p:cNvSpPr/>
          <p:nvPr/>
        </p:nvSpPr>
        <p:spPr>
          <a:xfrm>
            <a:off x="9134246" y="5738263"/>
            <a:ext cx="11430" cy="8255"/>
          </a:xfrm>
          <a:custGeom>
            <a:avLst/>
            <a:gdLst/>
            <a:ahLst/>
            <a:cxnLst/>
            <a:rect l="l" t="t" r="r" b="b"/>
            <a:pathLst>
              <a:path w="11429" h="8254">
                <a:moveTo>
                  <a:pt x="8534" y="0"/>
                </a:moveTo>
                <a:lnTo>
                  <a:pt x="2463" y="0"/>
                </a:lnTo>
                <a:lnTo>
                  <a:pt x="0" y="2463"/>
                </a:lnTo>
                <a:lnTo>
                  <a:pt x="0" y="7493"/>
                </a:lnTo>
                <a:lnTo>
                  <a:pt x="2971" y="8204"/>
                </a:lnTo>
                <a:lnTo>
                  <a:pt x="8039" y="8204"/>
                </a:lnTo>
                <a:lnTo>
                  <a:pt x="10998" y="7493"/>
                </a:lnTo>
                <a:lnTo>
                  <a:pt x="10998" y="6718"/>
                </a:lnTo>
                <a:lnTo>
                  <a:pt x="3022" y="6718"/>
                </a:lnTo>
                <a:lnTo>
                  <a:pt x="1485" y="6007"/>
                </a:lnTo>
                <a:lnTo>
                  <a:pt x="1485" y="3289"/>
                </a:lnTo>
                <a:lnTo>
                  <a:pt x="3289" y="1485"/>
                </a:lnTo>
                <a:lnTo>
                  <a:pt x="10020" y="1485"/>
                </a:lnTo>
                <a:lnTo>
                  <a:pt x="8534" y="0"/>
                </a:lnTo>
                <a:close/>
              </a:path>
              <a:path w="11429" h="8254">
                <a:moveTo>
                  <a:pt x="10020" y="1485"/>
                </a:moveTo>
                <a:lnTo>
                  <a:pt x="7708" y="1485"/>
                </a:lnTo>
                <a:lnTo>
                  <a:pt x="9499" y="3289"/>
                </a:lnTo>
                <a:lnTo>
                  <a:pt x="9499" y="6007"/>
                </a:lnTo>
                <a:lnTo>
                  <a:pt x="7975" y="6718"/>
                </a:lnTo>
                <a:lnTo>
                  <a:pt x="10998" y="6718"/>
                </a:lnTo>
                <a:lnTo>
                  <a:pt x="10998" y="2463"/>
                </a:lnTo>
                <a:lnTo>
                  <a:pt x="10020" y="1485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7" name="object 4147"/>
          <p:cNvSpPr/>
          <p:nvPr/>
        </p:nvSpPr>
        <p:spPr>
          <a:xfrm>
            <a:off x="9146920" y="5739006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6667" y="0"/>
                </a:moveTo>
                <a:lnTo>
                  <a:pt x="1917" y="0"/>
                </a:lnTo>
                <a:lnTo>
                  <a:pt x="0" y="2120"/>
                </a:lnTo>
                <a:lnTo>
                  <a:pt x="0" y="7378"/>
                </a:lnTo>
                <a:lnTo>
                  <a:pt x="8585" y="7378"/>
                </a:lnTo>
                <a:lnTo>
                  <a:pt x="8585" y="2120"/>
                </a:lnTo>
                <a:lnTo>
                  <a:pt x="6667" y="0"/>
                </a:lnTo>
                <a:close/>
              </a:path>
            </a:pathLst>
          </a:custGeom>
          <a:solidFill>
            <a:srgbClr val="BD4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8" name="object 4148"/>
          <p:cNvSpPr/>
          <p:nvPr/>
        </p:nvSpPr>
        <p:spPr>
          <a:xfrm>
            <a:off x="9146184" y="5738307"/>
            <a:ext cx="10160" cy="8255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7823" y="0"/>
                </a:moveTo>
                <a:lnTo>
                  <a:pt x="2260" y="0"/>
                </a:lnTo>
                <a:lnTo>
                  <a:pt x="0" y="2463"/>
                </a:lnTo>
                <a:lnTo>
                  <a:pt x="0" y="7378"/>
                </a:lnTo>
                <a:lnTo>
                  <a:pt x="2527" y="8216"/>
                </a:lnTo>
                <a:lnTo>
                  <a:pt x="7556" y="8216"/>
                </a:lnTo>
                <a:lnTo>
                  <a:pt x="10096" y="7378"/>
                </a:lnTo>
                <a:lnTo>
                  <a:pt x="10096" y="6731"/>
                </a:lnTo>
                <a:lnTo>
                  <a:pt x="2946" y="6731"/>
                </a:lnTo>
                <a:lnTo>
                  <a:pt x="1485" y="6083"/>
                </a:lnTo>
                <a:lnTo>
                  <a:pt x="1485" y="3289"/>
                </a:lnTo>
                <a:lnTo>
                  <a:pt x="3086" y="1485"/>
                </a:lnTo>
                <a:lnTo>
                  <a:pt x="9194" y="1485"/>
                </a:lnTo>
                <a:lnTo>
                  <a:pt x="7823" y="0"/>
                </a:lnTo>
                <a:close/>
              </a:path>
              <a:path w="10159" h="8254">
                <a:moveTo>
                  <a:pt x="9194" y="1485"/>
                </a:moveTo>
                <a:lnTo>
                  <a:pt x="6997" y="1485"/>
                </a:lnTo>
                <a:lnTo>
                  <a:pt x="8597" y="3289"/>
                </a:lnTo>
                <a:lnTo>
                  <a:pt x="8597" y="6083"/>
                </a:lnTo>
                <a:lnTo>
                  <a:pt x="7137" y="6731"/>
                </a:lnTo>
                <a:lnTo>
                  <a:pt x="10096" y="6731"/>
                </a:lnTo>
                <a:lnTo>
                  <a:pt x="10096" y="2463"/>
                </a:lnTo>
                <a:lnTo>
                  <a:pt x="9194" y="1485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9" name="object 4149"/>
          <p:cNvSpPr/>
          <p:nvPr/>
        </p:nvSpPr>
        <p:spPr>
          <a:xfrm>
            <a:off x="9123984" y="5739006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6667" y="0"/>
                </a:moveTo>
                <a:lnTo>
                  <a:pt x="1917" y="0"/>
                </a:lnTo>
                <a:lnTo>
                  <a:pt x="0" y="2120"/>
                </a:lnTo>
                <a:lnTo>
                  <a:pt x="0" y="7378"/>
                </a:lnTo>
                <a:lnTo>
                  <a:pt x="8585" y="7378"/>
                </a:lnTo>
                <a:lnTo>
                  <a:pt x="8585" y="2120"/>
                </a:lnTo>
                <a:lnTo>
                  <a:pt x="6667" y="0"/>
                </a:lnTo>
                <a:close/>
              </a:path>
            </a:pathLst>
          </a:custGeom>
          <a:solidFill>
            <a:srgbClr val="BD4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0" name="object 4150"/>
          <p:cNvSpPr/>
          <p:nvPr/>
        </p:nvSpPr>
        <p:spPr>
          <a:xfrm>
            <a:off x="9123235" y="5738263"/>
            <a:ext cx="10160" cy="8255"/>
          </a:xfrm>
          <a:custGeom>
            <a:avLst/>
            <a:gdLst/>
            <a:ahLst/>
            <a:cxnLst/>
            <a:rect l="l" t="t" r="r" b="b"/>
            <a:pathLst>
              <a:path w="10159" h="8254">
                <a:moveTo>
                  <a:pt x="7823" y="0"/>
                </a:moveTo>
                <a:lnTo>
                  <a:pt x="2260" y="0"/>
                </a:lnTo>
                <a:lnTo>
                  <a:pt x="0" y="2463"/>
                </a:lnTo>
                <a:lnTo>
                  <a:pt x="0" y="7366"/>
                </a:lnTo>
                <a:lnTo>
                  <a:pt x="2540" y="8204"/>
                </a:lnTo>
                <a:lnTo>
                  <a:pt x="7543" y="8204"/>
                </a:lnTo>
                <a:lnTo>
                  <a:pt x="10083" y="7366"/>
                </a:lnTo>
                <a:lnTo>
                  <a:pt x="10083" y="6718"/>
                </a:lnTo>
                <a:lnTo>
                  <a:pt x="2946" y="6718"/>
                </a:lnTo>
                <a:lnTo>
                  <a:pt x="1485" y="6070"/>
                </a:lnTo>
                <a:lnTo>
                  <a:pt x="1485" y="3289"/>
                </a:lnTo>
                <a:lnTo>
                  <a:pt x="3086" y="1485"/>
                </a:lnTo>
                <a:lnTo>
                  <a:pt x="9186" y="1485"/>
                </a:lnTo>
                <a:lnTo>
                  <a:pt x="7823" y="0"/>
                </a:lnTo>
                <a:close/>
              </a:path>
              <a:path w="10159" h="8254">
                <a:moveTo>
                  <a:pt x="9186" y="1485"/>
                </a:moveTo>
                <a:lnTo>
                  <a:pt x="6997" y="1485"/>
                </a:lnTo>
                <a:lnTo>
                  <a:pt x="8597" y="3289"/>
                </a:lnTo>
                <a:lnTo>
                  <a:pt x="8597" y="6070"/>
                </a:lnTo>
                <a:lnTo>
                  <a:pt x="7137" y="6718"/>
                </a:lnTo>
                <a:lnTo>
                  <a:pt x="10083" y="6718"/>
                </a:lnTo>
                <a:lnTo>
                  <a:pt x="10083" y="2463"/>
                </a:lnTo>
                <a:lnTo>
                  <a:pt x="9186" y="1485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1" name="object 4151"/>
          <p:cNvSpPr/>
          <p:nvPr/>
        </p:nvSpPr>
        <p:spPr>
          <a:xfrm>
            <a:off x="9197416" y="5653366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5880" y="0"/>
                </a:moveTo>
                <a:lnTo>
                  <a:pt x="1701" y="0"/>
                </a:lnTo>
                <a:lnTo>
                  <a:pt x="0" y="1689"/>
                </a:lnTo>
                <a:lnTo>
                  <a:pt x="0" y="5880"/>
                </a:lnTo>
                <a:lnTo>
                  <a:pt x="1701" y="7569"/>
                </a:lnTo>
                <a:lnTo>
                  <a:pt x="5880" y="7569"/>
                </a:lnTo>
                <a:lnTo>
                  <a:pt x="7569" y="5880"/>
                </a:lnTo>
                <a:lnTo>
                  <a:pt x="7569" y="1689"/>
                </a:lnTo>
                <a:lnTo>
                  <a:pt x="5880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2" name="object 4152"/>
          <p:cNvSpPr/>
          <p:nvPr/>
        </p:nvSpPr>
        <p:spPr>
          <a:xfrm>
            <a:off x="9212148" y="5596032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550" y="0"/>
                </a:lnTo>
              </a:path>
            </a:pathLst>
          </a:custGeom>
          <a:ln w="7607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3" name="object 4153"/>
          <p:cNvSpPr/>
          <p:nvPr/>
        </p:nvSpPr>
        <p:spPr>
          <a:xfrm>
            <a:off x="9182823" y="5778036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6868" y="0"/>
                </a:lnTo>
              </a:path>
            </a:pathLst>
          </a:custGeom>
          <a:ln w="3670">
            <a:solidFill>
              <a:srgbClr val="0067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4" name="object 4154"/>
          <p:cNvSpPr/>
          <p:nvPr/>
        </p:nvSpPr>
        <p:spPr>
          <a:xfrm>
            <a:off x="9122308" y="577820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594" y="0"/>
                </a:lnTo>
              </a:path>
            </a:pathLst>
          </a:custGeom>
          <a:ln w="3670">
            <a:solidFill>
              <a:srgbClr val="0067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5" name="object 4155"/>
          <p:cNvSpPr/>
          <p:nvPr/>
        </p:nvSpPr>
        <p:spPr>
          <a:xfrm>
            <a:off x="9271761" y="5773764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10">
                <a:moveTo>
                  <a:pt x="14554" y="0"/>
                </a:moveTo>
                <a:lnTo>
                  <a:pt x="0" y="29171"/>
                </a:lnTo>
                <a:lnTo>
                  <a:pt x="29108" y="29171"/>
                </a:lnTo>
                <a:lnTo>
                  <a:pt x="14554" y="0"/>
                </a:lnTo>
                <a:close/>
              </a:path>
            </a:pathLst>
          </a:custGeom>
          <a:solidFill>
            <a:srgbClr val="006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6" name="object 4156"/>
          <p:cNvSpPr/>
          <p:nvPr/>
        </p:nvSpPr>
        <p:spPr>
          <a:xfrm>
            <a:off x="9191091" y="5712904"/>
            <a:ext cx="3810" cy="16510"/>
          </a:xfrm>
          <a:custGeom>
            <a:avLst/>
            <a:gdLst/>
            <a:ahLst/>
            <a:cxnLst/>
            <a:rect l="l" t="t" r="r" b="b"/>
            <a:pathLst>
              <a:path w="3809" h="16510">
                <a:moveTo>
                  <a:pt x="0" y="16014"/>
                </a:moveTo>
                <a:lnTo>
                  <a:pt x="3682" y="16014"/>
                </a:lnTo>
                <a:lnTo>
                  <a:pt x="3682" y="0"/>
                </a:lnTo>
                <a:lnTo>
                  <a:pt x="0" y="0"/>
                </a:lnTo>
                <a:lnTo>
                  <a:pt x="0" y="16014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7" name="object 4157"/>
          <p:cNvSpPr/>
          <p:nvPr/>
        </p:nvSpPr>
        <p:spPr>
          <a:xfrm>
            <a:off x="9199359" y="5712904"/>
            <a:ext cx="3810" cy="16510"/>
          </a:xfrm>
          <a:custGeom>
            <a:avLst/>
            <a:gdLst/>
            <a:ahLst/>
            <a:cxnLst/>
            <a:rect l="l" t="t" r="r" b="b"/>
            <a:pathLst>
              <a:path w="3809" h="16510">
                <a:moveTo>
                  <a:pt x="0" y="16014"/>
                </a:moveTo>
                <a:lnTo>
                  <a:pt x="3682" y="16014"/>
                </a:lnTo>
                <a:lnTo>
                  <a:pt x="3682" y="0"/>
                </a:lnTo>
                <a:lnTo>
                  <a:pt x="0" y="0"/>
                </a:lnTo>
                <a:lnTo>
                  <a:pt x="0" y="16014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8" name="object 4158"/>
          <p:cNvSpPr/>
          <p:nvPr/>
        </p:nvSpPr>
        <p:spPr>
          <a:xfrm>
            <a:off x="9207627" y="5712904"/>
            <a:ext cx="3810" cy="16510"/>
          </a:xfrm>
          <a:custGeom>
            <a:avLst/>
            <a:gdLst/>
            <a:ahLst/>
            <a:cxnLst/>
            <a:rect l="l" t="t" r="r" b="b"/>
            <a:pathLst>
              <a:path w="3809" h="16510">
                <a:moveTo>
                  <a:pt x="0" y="16014"/>
                </a:moveTo>
                <a:lnTo>
                  <a:pt x="3682" y="16014"/>
                </a:lnTo>
                <a:lnTo>
                  <a:pt x="3682" y="0"/>
                </a:lnTo>
                <a:lnTo>
                  <a:pt x="0" y="0"/>
                </a:lnTo>
                <a:lnTo>
                  <a:pt x="0" y="16014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9" name="object 4159"/>
          <p:cNvSpPr/>
          <p:nvPr/>
        </p:nvSpPr>
        <p:spPr>
          <a:xfrm>
            <a:off x="9254934" y="5742311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818" y="0"/>
                </a:lnTo>
              </a:path>
            </a:pathLst>
          </a:custGeom>
          <a:ln w="317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0" name="object 4160"/>
          <p:cNvSpPr/>
          <p:nvPr/>
        </p:nvSpPr>
        <p:spPr>
          <a:xfrm>
            <a:off x="9268332" y="5711736"/>
            <a:ext cx="3175" cy="12065"/>
          </a:xfrm>
          <a:custGeom>
            <a:avLst/>
            <a:gdLst/>
            <a:ahLst/>
            <a:cxnLst/>
            <a:rect l="l" t="t" r="r" b="b"/>
            <a:pathLst>
              <a:path w="3175" h="12064">
                <a:moveTo>
                  <a:pt x="0" y="12039"/>
                </a:moveTo>
                <a:lnTo>
                  <a:pt x="2832" y="12039"/>
                </a:lnTo>
                <a:lnTo>
                  <a:pt x="2832" y="0"/>
                </a:lnTo>
                <a:lnTo>
                  <a:pt x="0" y="0"/>
                </a:lnTo>
                <a:lnTo>
                  <a:pt x="0" y="12039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1" name="object 4161"/>
          <p:cNvSpPr/>
          <p:nvPr/>
        </p:nvSpPr>
        <p:spPr>
          <a:xfrm>
            <a:off x="9275927" y="5711736"/>
            <a:ext cx="3175" cy="12065"/>
          </a:xfrm>
          <a:custGeom>
            <a:avLst/>
            <a:gdLst/>
            <a:ahLst/>
            <a:cxnLst/>
            <a:rect l="l" t="t" r="r" b="b"/>
            <a:pathLst>
              <a:path w="3175" h="12064">
                <a:moveTo>
                  <a:pt x="0" y="12039"/>
                </a:moveTo>
                <a:lnTo>
                  <a:pt x="2832" y="12039"/>
                </a:lnTo>
                <a:lnTo>
                  <a:pt x="2832" y="0"/>
                </a:lnTo>
                <a:lnTo>
                  <a:pt x="0" y="0"/>
                </a:lnTo>
                <a:lnTo>
                  <a:pt x="0" y="12039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2" name="object 4162"/>
          <p:cNvSpPr/>
          <p:nvPr/>
        </p:nvSpPr>
        <p:spPr>
          <a:xfrm>
            <a:off x="9283509" y="5711736"/>
            <a:ext cx="3175" cy="12065"/>
          </a:xfrm>
          <a:custGeom>
            <a:avLst/>
            <a:gdLst/>
            <a:ahLst/>
            <a:cxnLst/>
            <a:rect l="l" t="t" r="r" b="b"/>
            <a:pathLst>
              <a:path w="3175" h="12064">
                <a:moveTo>
                  <a:pt x="0" y="12039"/>
                </a:moveTo>
                <a:lnTo>
                  <a:pt x="2832" y="12039"/>
                </a:lnTo>
                <a:lnTo>
                  <a:pt x="2832" y="0"/>
                </a:lnTo>
                <a:lnTo>
                  <a:pt x="0" y="0"/>
                </a:lnTo>
                <a:lnTo>
                  <a:pt x="0" y="12039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3" name="object 4163"/>
          <p:cNvSpPr/>
          <p:nvPr/>
        </p:nvSpPr>
        <p:spPr>
          <a:xfrm>
            <a:off x="9247365" y="5820778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651" y="0"/>
                </a:lnTo>
              </a:path>
            </a:pathLst>
          </a:custGeom>
          <a:ln w="55041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4" name="object 4164"/>
          <p:cNvSpPr/>
          <p:nvPr/>
        </p:nvSpPr>
        <p:spPr>
          <a:xfrm>
            <a:off x="9379496" y="5771517"/>
            <a:ext cx="39370" cy="8890"/>
          </a:xfrm>
          <a:custGeom>
            <a:avLst/>
            <a:gdLst/>
            <a:ahLst/>
            <a:cxnLst/>
            <a:rect l="l" t="t" r="r" b="b"/>
            <a:pathLst>
              <a:path w="39370" h="8889">
                <a:moveTo>
                  <a:pt x="0" y="0"/>
                </a:moveTo>
                <a:lnTo>
                  <a:pt x="1358" y="8407"/>
                </a:lnTo>
                <a:lnTo>
                  <a:pt x="39217" y="8407"/>
                </a:lnTo>
                <a:lnTo>
                  <a:pt x="0" y="0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5" name="object 4165"/>
          <p:cNvSpPr/>
          <p:nvPr/>
        </p:nvSpPr>
        <p:spPr>
          <a:xfrm>
            <a:off x="9215069" y="5771517"/>
            <a:ext cx="39370" cy="8890"/>
          </a:xfrm>
          <a:custGeom>
            <a:avLst/>
            <a:gdLst/>
            <a:ahLst/>
            <a:cxnLst/>
            <a:rect l="l" t="t" r="r" b="b"/>
            <a:pathLst>
              <a:path w="39370" h="8889">
                <a:moveTo>
                  <a:pt x="39217" y="0"/>
                </a:moveTo>
                <a:lnTo>
                  <a:pt x="0" y="8407"/>
                </a:lnTo>
                <a:lnTo>
                  <a:pt x="37858" y="8407"/>
                </a:lnTo>
                <a:lnTo>
                  <a:pt x="39217" y="0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6" name="object 4166"/>
          <p:cNvSpPr/>
          <p:nvPr/>
        </p:nvSpPr>
        <p:spPr>
          <a:xfrm>
            <a:off x="9251442" y="5766504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606" y="0"/>
                </a:lnTo>
              </a:path>
            </a:pathLst>
          </a:custGeom>
          <a:ln w="26835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7" name="object 4167"/>
          <p:cNvSpPr/>
          <p:nvPr/>
        </p:nvSpPr>
        <p:spPr>
          <a:xfrm>
            <a:off x="9251962" y="5725386"/>
            <a:ext cx="130175" cy="27940"/>
          </a:xfrm>
          <a:custGeom>
            <a:avLst/>
            <a:gdLst/>
            <a:ahLst/>
            <a:cxnLst/>
            <a:rect l="l" t="t" r="r" b="b"/>
            <a:pathLst>
              <a:path w="130175" h="27939">
                <a:moveTo>
                  <a:pt x="65303" y="0"/>
                </a:moveTo>
                <a:lnTo>
                  <a:pt x="0" y="20383"/>
                </a:lnTo>
                <a:lnTo>
                  <a:pt x="2578" y="27698"/>
                </a:lnTo>
                <a:lnTo>
                  <a:pt x="130086" y="26606"/>
                </a:lnTo>
                <a:lnTo>
                  <a:pt x="130086" y="20383"/>
                </a:lnTo>
                <a:lnTo>
                  <a:pt x="65303" y="0"/>
                </a:lnTo>
                <a:close/>
              </a:path>
            </a:pathLst>
          </a:custGeom>
          <a:solidFill>
            <a:srgbClr val="F3A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8" name="object 4168"/>
          <p:cNvSpPr/>
          <p:nvPr/>
        </p:nvSpPr>
        <p:spPr>
          <a:xfrm>
            <a:off x="9249079" y="5723315"/>
            <a:ext cx="135890" cy="27940"/>
          </a:xfrm>
          <a:custGeom>
            <a:avLst/>
            <a:gdLst/>
            <a:ahLst/>
            <a:cxnLst/>
            <a:rect l="l" t="t" r="r" b="b"/>
            <a:pathLst>
              <a:path w="135890" h="27939">
                <a:moveTo>
                  <a:pt x="83494" y="4673"/>
                </a:moveTo>
                <a:lnTo>
                  <a:pt x="67919" y="4673"/>
                </a:lnTo>
                <a:lnTo>
                  <a:pt x="130327" y="24244"/>
                </a:lnTo>
                <a:lnTo>
                  <a:pt x="130035" y="25158"/>
                </a:lnTo>
                <a:lnTo>
                  <a:pt x="130314" y="26200"/>
                </a:lnTo>
                <a:lnTo>
                  <a:pt x="132080" y="27622"/>
                </a:lnTo>
                <a:lnTo>
                  <a:pt x="133515" y="27444"/>
                </a:lnTo>
                <a:lnTo>
                  <a:pt x="135839" y="24422"/>
                </a:lnTo>
                <a:lnTo>
                  <a:pt x="134721" y="20739"/>
                </a:lnTo>
                <a:lnTo>
                  <a:pt x="83494" y="4673"/>
                </a:lnTo>
                <a:close/>
              </a:path>
              <a:path w="135890" h="27939">
                <a:moveTo>
                  <a:pt x="68592" y="0"/>
                </a:moveTo>
                <a:lnTo>
                  <a:pt x="67246" y="0"/>
                </a:lnTo>
                <a:lnTo>
                  <a:pt x="1117" y="20739"/>
                </a:lnTo>
                <a:lnTo>
                  <a:pt x="0" y="24422"/>
                </a:lnTo>
                <a:lnTo>
                  <a:pt x="1993" y="27012"/>
                </a:lnTo>
                <a:lnTo>
                  <a:pt x="2667" y="27317"/>
                </a:lnTo>
                <a:lnTo>
                  <a:pt x="3835" y="27317"/>
                </a:lnTo>
                <a:lnTo>
                  <a:pt x="4330" y="27152"/>
                </a:lnTo>
                <a:lnTo>
                  <a:pt x="5524" y="26200"/>
                </a:lnTo>
                <a:lnTo>
                  <a:pt x="5803" y="25158"/>
                </a:lnTo>
                <a:lnTo>
                  <a:pt x="5499" y="24244"/>
                </a:lnTo>
                <a:lnTo>
                  <a:pt x="67919" y="4673"/>
                </a:lnTo>
                <a:lnTo>
                  <a:pt x="83494" y="4673"/>
                </a:lnTo>
                <a:lnTo>
                  <a:pt x="68592" y="0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9" name="object 4169"/>
          <p:cNvSpPr/>
          <p:nvPr/>
        </p:nvSpPr>
        <p:spPr>
          <a:xfrm>
            <a:off x="9386430" y="5825274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283" y="0"/>
                </a:lnTo>
              </a:path>
            </a:pathLst>
          </a:custGeom>
          <a:ln w="46050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0" name="object 4170"/>
          <p:cNvSpPr/>
          <p:nvPr/>
        </p:nvSpPr>
        <p:spPr>
          <a:xfrm>
            <a:off x="9384017" y="5793263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020" y="0"/>
                </a:lnTo>
              </a:path>
            </a:pathLst>
          </a:custGeom>
          <a:ln w="3175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1" name="object 4171"/>
          <p:cNvSpPr/>
          <p:nvPr/>
        </p:nvSpPr>
        <p:spPr>
          <a:xfrm>
            <a:off x="9361068" y="5785853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645" y="0"/>
                </a:lnTo>
              </a:path>
            </a:pathLst>
          </a:custGeom>
          <a:ln w="11861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2" name="object 4172"/>
          <p:cNvSpPr/>
          <p:nvPr/>
        </p:nvSpPr>
        <p:spPr>
          <a:xfrm>
            <a:off x="9309252" y="5750693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01" y="0"/>
                </a:lnTo>
              </a:path>
            </a:pathLst>
          </a:custGeom>
          <a:ln w="4787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3" name="object 4173"/>
          <p:cNvSpPr/>
          <p:nvPr/>
        </p:nvSpPr>
        <p:spPr>
          <a:xfrm>
            <a:off x="9384017" y="5794744"/>
            <a:ext cx="37465" cy="7620"/>
          </a:xfrm>
          <a:custGeom>
            <a:avLst/>
            <a:gdLst/>
            <a:ahLst/>
            <a:cxnLst/>
            <a:rect l="l" t="t" r="r" b="b"/>
            <a:pathLst>
              <a:path w="37465" h="7620">
                <a:moveTo>
                  <a:pt x="37020" y="0"/>
                </a:moveTo>
                <a:lnTo>
                  <a:pt x="0" y="0"/>
                </a:lnTo>
                <a:lnTo>
                  <a:pt x="0" y="7505"/>
                </a:lnTo>
                <a:lnTo>
                  <a:pt x="34696" y="7505"/>
                </a:lnTo>
                <a:lnTo>
                  <a:pt x="34696" y="2921"/>
                </a:lnTo>
                <a:lnTo>
                  <a:pt x="37020" y="0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4" name="object 4174"/>
          <p:cNvSpPr/>
          <p:nvPr/>
        </p:nvSpPr>
        <p:spPr>
          <a:xfrm>
            <a:off x="9382353" y="582387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83" y="0"/>
                </a:lnTo>
              </a:path>
            </a:pathLst>
          </a:custGeom>
          <a:ln w="44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5" name="object 4175"/>
          <p:cNvSpPr/>
          <p:nvPr/>
        </p:nvSpPr>
        <p:spPr>
          <a:xfrm>
            <a:off x="9371800" y="575892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12598"/>
                </a:moveTo>
                <a:lnTo>
                  <a:pt x="3035" y="12598"/>
                </a:lnTo>
                <a:lnTo>
                  <a:pt x="3035" y="0"/>
                </a:lnTo>
                <a:lnTo>
                  <a:pt x="0" y="0"/>
                </a:lnTo>
                <a:lnTo>
                  <a:pt x="0" y="12598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6" name="object 4176"/>
          <p:cNvSpPr/>
          <p:nvPr/>
        </p:nvSpPr>
        <p:spPr>
          <a:xfrm>
            <a:off x="9365030" y="575892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12598"/>
                </a:moveTo>
                <a:lnTo>
                  <a:pt x="3035" y="12598"/>
                </a:lnTo>
                <a:lnTo>
                  <a:pt x="3035" y="0"/>
                </a:lnTo>
                <a:lnTo>
                  <a:pt x="0" y="0"/>
                </a:lnTo>
                <a:lnTo>
                  <a:pt x="0" y="12598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7" name="object 4177"/>
          <p:cNvSpPr/>
          <p:nvPr/>
        </p:nvSpPr>
        <p:spPr>
          <a:xfrm>
            <a:off x="9355111" y="575892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12598"/>
                </a:moveTo>
                <a:lnTo>
                  <a:pt x="3035" y="12598"/>
                </a:lnTo>
                <a:lnTo>
                  <a:pt x="3035" y="0"/>
                </a:lnTo>
                <a:lnTo>
                  <a:pt x="0" y="0"/>
                </a:lnTo>
                <a:lnTo>
                  <a:pt x="0" y="12598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8" name="object 4178"/>
          <p:cNvSpPr/>
          <p:nvPr/>
        </p:nvSpPr>
        <p:spPr>
          <a:xfrm>
            <a:off x="9348343" y="575892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12598"/>
                </a:moveTo>
                <a:lnTo>
                  <a:pt x="3035" y="12598"/>
                </a:lnTo>
                <a:lnTo>
                  <a:pt x="3035" y="0"/>
                </a:lnTo>
                <a:lnTo>
                  <a:pt x="0" y="0"/>
                </a:lnTo>
                <a:lnTo>
                  <a:pt x="0" y="12598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9" name="object 4179"/>
          <p:cNvSpPr/>
          <p:nvPr/>
        </p:nvSpPr>
        <p:spPr>
          <a:xfrm>
            <a:off x="9332506" y="575892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12598"/>
                </a:moveTo>
                <a:lnTo>
                  <a:pt x="3035" y="12598"/>
                </a:lnTo>
                <a:lnTo>
                  <a:pt x="3035" y="0"/>
                </a:lnTo>
                <a:lnTo>
                  <a:pt x="0" y="0"/>
                </a:lnTo>
                <a:lnTo>
                  <a:pt x="0" y="12598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0" name="object 4180"/>
          <p:cNvSpPr/>
          <p:nvPr/>
        </p:nvSpPr>
        <p:spPr>
          <a:xfrm>
            <a:off x="9325736" y="575892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12598"/>
                </a:moveTo>
                <a:lnTo>
                  <a:pt x="3035" y="12598"/>
                </a:lnTo>
                <a:lnTo>
                  <a:pt x="3035" y="0"/>
                </a:lnTo>
                <a:lnTo>
                  <a:pt x="0" y="0"/>
                </a:lnTo>
                <a:lnTo>
                  <a:pt x="0" y="12598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1" name="object 4181"/>
          <p:cNvSpPr/>
          <p:nvPr/>
        </p:nvSpPr>
        <p:spPr>
          <a:xfrm>
            <a:off x="9332366" y="575892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12598"/>
                </a:moveTo>
                <a:lnTo>
                  <a:pt x="3035" y="12598"/>
                </a:lnTo>
                <a:lnTo>
                  <a:pt x="3035" y="0"/>
                </a:lnTo>
                <a:lnTo>
                  <a:pt x="0" y="0"/>
                </a:lnTo>
                <a:lnTo>
                  <a:pt x="0" y="12598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2" name="object 4182"/>
          <p:cNvSpPr/>
          <p:nvPr/>
        </p:nvSpPr>
        <p:spPr>
          <a:xfrm>
            <a:off x="9316872" y="5768564"/>
            <a:ext cx="72390" cy="18415"/>
          </a:xfrm>
          <a:custGeom>
            <a:avLst/>
            <a:gdLst/>
            <a:ahLst/>
            <a:cxnLst/>
            <a:rect l="l" t="t" r="r" b="b"/>
            <a:pathLst>
              <a:path w="72390" h="18414">
                <a:moveTo>
                  <a:pt x="0" y="0"/>
                </a:moveTo>
                <a:lnTo>
                  <a:pt x="0" y="18122"/>
                </a:lnTo>
                <a:lnTo>
                  <a:pt x="72275" y="18122"/>
                </a:lnTo>
                <a:lnTo>
                  <a:pt x="0" y="0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3" name="object 4183"/>
          <p:cNvSpPr/>
          <p:nvPr/>
        </p:nvSpPr>
        <p:spPr>
          <a:xfrm>
            <a:off x="9314154" y="5772214"/>
            <a:ext cx="72390" cy="17780"/>
          </a:xfrm>
          <a:custGeom>
            <a:avLst/>
            <a:gdLst/>
            <a:ahLst/>
            <a:cxnLst/>
            <a:rect l="l" t="t" r="r" b="b"/>
            <a:pathLst>
              <a:path w="72390" h="17779">
                <a:moveTo>
                  <a:pt x="2743" y="0"/>
                </a:moveTo>
                <a:lnTo>
                  <a:pt x="0" y="685"/>
                </a:lnTo>
                <a:lnTo>
                  <a:pt x="0" y="17437"/>
                </a:lnTo>
                <a:lnTo>
                  <a:pt x="72275" y="17437"/>
                </a:lnTo>
                <a:lnTo>
                  <a:pt x="2743" y="0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4" name="object 4184"/>
          <p:cNvSpPr/>
          <p:nvPr/>
        </p:nvSpPr>
        <p:spPr>
          <a:xfrm>
            <a:off x="9352115" y="578817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020" y="0"/>
                </a:lnTo>
              </a:path>
            </a:pathLst>
          </a:custGeom>
          <a:ln w="3175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5" name="object 4185"/>
          <p:cNvSpPr/>
          <p:nvPr/>
        </p:nvSpPr>
        <p:spPr>
          <a:xfrm>
            <a:off x="9215081" y="5825274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283" y="0"/>
                </a:lnTo>
              </a:path>
            </a:pathLst>
          </a:custGeom>
          <a:ln w="46050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6" name="object 4186"/>
          <p:cNvSpPr/>
          <p:nvPr/>
        </p:nvSpPr>
        <p:spPr>
          <a:xfrm>
            <a:off x="9212757" y="5793263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020" y="0"/>
                </a:lnTo>
              </a:path>
            </a:pathLst>
          </a:custGeom>
          <a:ln w="3175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7" name="object 4187"/>
          <p:cNvSpPr/>
          <p:nvPr/>
        </p:nvSpPr>
        <p:spPr>
          <a:xfrm>
            <a:off x="9215081" y="5785853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645" y="0"/>
                </a:lnTo>
              </a:path>
            </a:pathLst>
          </a:custGeom>
          <a:ln w="11861">
            <a:solidFill>
              <a:srgbClr val="F3A7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8" name="object 4188"/>
          <p:cNvSpPr/>
          <p:nvPr/>
        </p:nvSpPr>
        <p:spPr>
          <a:xfrm>
            <a:off x="9251442" y="5750693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01" y="0"/>
                </a:lnTo>
              </a:path>
            </a:pathLst>
          </a:custGeom>
          <a:ln w="4787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9" name="object 4189"/>
          <p:cNvSpPr/>
          <p:nvPr/>
        </p:nvSpPr>
        <p:spPr>
          <a:xfrm>
            <a:off x="9212757" y="5794744"/>
            <a:ext cx="37465" cy="7620"/>
          </a:xfrm>
          <a:custGeom>
            <a:avLst/>
            <a:gdLst/>
            <a:ahLst/>
            <a:cxnLst/>
            <a:rect l="l" t="t" r="r" b="b"/>
            <a:pathLst>
              <a:path w="37465" h="7620">
                <a:moveTo>
                  <a:pt x="37020" y="0"/>
                </a:moveTo>
                <a:lnTo>
                  <a:pt x="0" y="0"/>
                </a:lnTo>
                <a:lnTo>
                  <a:pt x="2324" y="2921"/>
                </a:lnTo>
                <a:lnTo>
                  <a:pt x="2324" y="7505"/>
                </a:lnTo>
                <a:lnTo>
                  <a:pt x="37020" y="7505"/>
                </a:lnTo>
                <a:lnTo>
                  <a:pt x="37020" y="0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0" name="object 4190"/>
          <p:cNvSpPr/>
          <p:nvPr/>
        </p:nvSpPr>
        <p:spPr>
          <a:xfrm>
            <a:off x="9246133" y="582387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95" y="0"/>
                </a:lnTo>
              </a:path>
            </a:pathLst>
          </a:custGeom>
          <a:ln w="44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1" name="object 4191"/>
          <p:cNvSpPr/>
          <p:nvPr/>
        </p:nvSpPr>
        <p:spPr>
          <a:xfrm>
            <a:off x="9265615" y="582387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83" y="0"/>
                </a:lnTo>
              </a:path>
            </a:pathLst>
          </a:custGeom>
          <a:ln w="44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2" name="object 4192"/>
          <p:cNvSpPr/>
          <p:nvPr/>
        </p:nvSpPr>
        <p:spPr>
          <a:xfrm>
            <a:off x="9285071" y="582387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83" y="0"/>
                </a:lnTo>
              </a:path>
            </a:pathLst>
          </a:custGeom>
          <a:ln w="44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3" name="object 4193"/>
          <p:cNvSpPr/>
          <p:nvPr/>
        </p:nvSpPr>
        <p:spPr>
          <a:xfrm>
            <a:off x="9304528" y="582387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83" y="0"/>
                </a:lnTo>
              </a:path>
            </a:pathLst>
          </a:custGeom>
          <a:ln w="44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4" name="object 4194"/>
          <p:cNvSpPr/>
          <p:nvPr/>
        </p:nvSpPr>
        <p:spPr>
          <a:xfrm>
            <a:off x="9323984" y="582387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83" y="0"/>
                </a:lnTo>
              </a:path>
            </a:pathLst>
          </a:custGeom>
          <a:ln w="44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5" name="object 4195"/>
          <p:cNvSpPr/>
          <p:nvPr/>
        </p:nvSpPr>
        <p:spPr>
          <a:xfrm>
            <a:off x="9343440" y="582387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83" y="0"/>
                </a:lnTo>
              </a:path>
            </a:pathLst>
          </a:custGeom>
          <a:ln w="44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6" name="object 4196"/>
          <p:cNvSpPr/>
          <p:nvPr/>
        </p:nvSpPr>
        <p:spPr>
          <a:xfrm>
            <a:off x="9362909" y="5823877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83" y="0"/>
                </a:lnTo>
              </a:path>
            </a:pathLst>
          </a:custGeom>
          <a:ln w="44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7" name="object 4197"/>
          <p:cNvSpPr/>
          <p:nvPr/>
        </p:nvSpPr>
        <p:spPr>
          <a:xfrm>
            <a:off x="9381832" y="58462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37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8" name="object 4198"/>
          <p:cNvSpPr/>
          <p:nvPr/>
        </p:nvSpPr>
        <p:spPr>
          <a:xfrm>
            <a:off x="9380855" y="5798165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280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9" name="object 4199"/>
          <p:cNvSpPr/>
          <p:nvPr/>
        </p:nvSpPr>
        <p:spPr>
          <a:xfrm>
            <a:off x="9381832" y="580071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37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0" name="object 4200"/>
          <p:cNvSpPr/>
          <p:nvPr/>
        </p:nvSpPr>
        <p:spPr>
          <a:xfrm>
            <a:off x="9245625" y="58462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37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1" name="object 4201"/>
          <p:cNvSpPr/>
          <p:nvPr/>
        </p:nvSpPr>
        <p:spPr>
          <a:xfrm>
            <a:off x="9244647" y="5798165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280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2" name="object 4202"/>
          <p:cNvSpPr/>
          <p:nvPr/>
        </p:nvSpPr>
        <p:spPr>
          <a:xfrm>
            <a:off x="9245625" y="580071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37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3" name="object 4203"/>
          <p:cNvSpPr/>
          <p:nvPr/>
        </p:nvSpPr>
        <p:spPr>
          <a:xfrm>
            <a:off x="9265081" y="58462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37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4" name="object 4204"/>
          <p:cNvSpPr/>
          <p:nvPr/>
        </p:nvSpPr>
        <p:spPr>
          <a:xfrm>
            <a:off x="9264103" y="5798165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280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5" name="object 4205"/>
          <p:cNvSpPr/>
          <p:nvPr/>
        </p:nvSpPr>
        <p:spPr>
          <a:xfrm>
            <a:off x="9265081" y="580071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37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6" name="object 4206"/>
          <p:cNvSpPr/>
          <p:nvPr/>
        </p:nvSpPr>
        <p:spPr>
          <a:xfrm>
            <a:off x="9284537" y="58462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37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7" name="object 4207"/>
          <p:cNvSpPr/>
          <p:nvPr/>
        </p:nvSpPr>
        <p:spPr>
          <a:xfrm>
            <a:off x="9283572" y="5798165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280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8" name="object 4208"/>
          <p:cNvSpPr/>
          <p:nvPr/>
        </p:nvSpPr>
        <p:spPr>
          <a:xfrm>
            <a:off x="9284537" y="580071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37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9" name="object 4209"/>
          <p:cNvSpPr/>
          <p:nvPr/>
        </p:nvSpPr>
        <p:spPr>
          <a:xfrm>
            <a:off x="9303994" y="58462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37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0" name="object 4210"/>
          <p:cNvSpPr/>
          <p:nvPr/>
        </p:nvSpPr>
        <p:spPr>
          <a:xfrm>
            <a:off x="9303029" y="5798165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280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1" name="object 4211"/>
          <p:cNvSpPr/>
          <p:nvPr/>
        </p:nvSpPr>
        <p:spPr>
          <a:xfrm>
            <a:off x="9303994" y="580071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37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2" name="object 4212"/>
          <p:cNvSpPr/>
          <p:nvPr/>
        </p:nvSpPr>
        <p:spPr>
          <a:xfrm>
            <a:off x="9323463" y="58462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37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3" name="object 4213"/>
          <p:cNvSpPr/>
          <p:nvPr/>
        </p:nvSpPr>
        <p:spPr>
          <a:xfrm>
            <a:off x="9322486" y="5798165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280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4" name="object 4214"/>
          <p:cNvSpPr/>
          <p:nvPr/>
        </p:nvSpPr>
        <p:spPr>
          <a:xfrm>
            <a:off x="9323463" y="580071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37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5" name="object 4215"/>
          <p:cNvSpPr/>
          <p:nvPr/>
        </p:nvSpPr>
        <p:spPr>
          <a:xfrm>
            <a:off x="9342920" y="58462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37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6" name="object 4216"/>
          <p:cNvSpPr/>
          <p:nvPr/>
        </p:nvSpPr>
        <p:spPr>
          <a:xfrm>
            <a:off x="9341942" y="5798165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280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7" name="object 4217"/>
          <p:cNvSpPr/>
          <p:nvPr/>
        </p:nvSpPr>
        <p:spPr>
          <a:xfrm>
            <a:off x="9342920" y="580071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37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8" name="object 4218"/>
          <p:cNvSpPr/>
          <p:nvPr/>
        </p:nvSpPr>
        <p:spPr>
          <a:xfrm>
            <a:off x="9362376" y="584626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37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9" name="object 4219"/>
          <p:cNvSpPr/>
          <p:nvPr/>
        </p:nvSpPr>
        <p:spPr>
          <a:xfrm>
            <a:off x="9361411" y="5798165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280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0" name="object 4220"/>
          <p:cNvSpPr/>
          <p:nvPr/>
        </p:nvSpPr>
        <p:spPr>
          <a:xfrm>
            <a:off x="9362376" y="580071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37" y="0"/>
                </a:lnTo>
              </a:path>
            </a:pathLst>
          </a:custGeom>
          <a:ln w="317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1" name="object 4221"/>
          <p:cNvSpPr/>
          <p:nvPr/>
        </p:nvSpPr>
        <p:spPr>
          <a:xfrm>
            <a:off x="9265716" y="575892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12598"/>
                </a:moveTo>
                <a:lnTo>
                  <a:pt x="3035" y="12598"/>
                </a:lnTo>
                <a:lnTo>
                  <a:pt x="3035" y="0"/>
                </a:lnTo>
                <a:lnTo>
                  <a:pt x="0" y="0"/>
                </a:lnTo>
                <a:lnTo>
                  <a:pt x="0" y="12598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2" name="object 4222"/>
          <p:cNvSpPr/>
          <p:nvPr/>
        </p:nvSpPr>
        <p:spPr>
          <a:xfrm>
            <a:off x="9275635" y="575892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12598"/>
                </a:moveTo>
                <a:lnTo>
                  <a:pt x="3035" y="12598"/>
                </a:lnTo>
                <a:lnTo>
                  <a:pt x="3035" y="0"/>
                </a:lnTo>
                <a:lnTo>
                  <a:pt x="0" y="0"/>
                </a:lnTo>
                <a:lnTo>
                  <a:pt x="0" y="12598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3" name="object 4223"/>
          <p:cNvSpPr/>
          <p:nvPr/>
        </p:nvSpPr>
        <p:spPr>
          <a:xfrm>
            <a:off x="9282417" y="575892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12598"/>
                </a:moveTo>
                <a:lnTo>
                  <a:pt x="3035" y="12598"/>
                </a:lnTo>
                <a:lnTo>
                  <a:pt x="3035" y="0"/>
                </a:lnTo>
                <a:lnTo>
                  <a:pt x="0" y="0"/>
                </a:lnTo>
                <a:lnTo>
                  <a:pt x="0" y="12598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4" name="object 4224"/>
          <p:cNvSpPr/>
          <p:nvPr/>
        </p:nvSpPr>
        <p:spPr>
          <a:xfrm>
            <a:off x="9298393" y="575892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12598"/>
                </a:moveTo>
                <a:lnTo>
                  <a:pt x="3035" y="12598"/>
                </a:lnTo>
                <a:lnTo>
                  <a:pt x="3035" y="0"/>
                </a:lnTo>
                <a:lnTo>
                  <a:pt x="0" y="0"/>
                </a:lnTo>
                <a:lnTo>
                  <a:pt x="0" y="12598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5" name="object 4225"/>
          <p:cNvSpPr/>
          <p:nvPr/>
        </p:nvSpPr>
        <p:spPr>
          <a:xfrm>
            <a:off x="9305163" y="575892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12598"/>
                </a:moveTo>
                <a:lnTo>
                  <a:pt x="3035" y="12598"/>
                </a:lnTo>
                <a:lnTo>
                  <a:pt x="3035" y="0"/>
                </a:lnTo>
                <a:lnTo>
                  <a:pt x="0" y="0"/>
                </a:lnTo>
                <a:lnTo>
                  <a:pt x="0" y="12598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6" name="object 4226"/>
          <p:cNvSpPr/>
          <p:nvPr/>
        </p:nvSpPr>
        <p:spPr>
          <a:xfrm>
            <a:off x="9298393" y="5758929"/>
            <a:ext cx="3175" cy="12700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12598"/>
                </a:moveTo>
                <a:lnTo>
                  <a:pt x="3035" y="12598"/>
                </a:lnTo>
                <a:lnTo>
                  <a:pt x="3035" y="0"/>
                </a:lnTo>
                <a:lnTo>
                  <a:pt x="0" y="0"/>
                </a:lnTo>
                <a:lnTo>
                  <a:pt x="0" y="12598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7" name="object 4227"/>
          <p:cNvSpPr/>
          <p:nvPr/>
        </p:nvSpPr>
        <p:spPr>
          <a:xfrm>
            <a:off x="9244647" y="5768564"/>
            <a:ext cx="72390" cy="18415"/>
          </a:xfrm>
          <a:custGeom>
            <a:avLst/>
            <a:gdLst/>
            <a:ahLst/>
            <a:cxnLst/>
            <a:rect l="l" t="t" r="r" b="b"/>
            <a:pathLst>
              <a:path w="72390" h="18414">
                <a:moveTo>
                  <a:pt x="72275" y="0"/>
                </a:moveTo>
                <a:lnTo>
                  <a:pt x="0" y="18122"/>
                </a:lnTo>
                <a:lnTo>
                  <a:pt x="72275" y="18122"/>
                </a:lnTo>
                <a:lnTo>
                  <a:pt x="72275" y="0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8" name="object 4228"/>
          <p:cNvSpPr/>
          <p:nvPr/>
        </p:nvSpPr>
        <p:spPr>
          <a:xfrm>
            <a:off x="9247365" y="5772222"/>
            <a:ext cx="72390" cy="17780"/>
          </a:xfrm>
          <a:custGeom>
            <a:avLst/>
            <a:gdLst/>
            <a:ahLst/>
            <a:cxnLst/>
            <a:rect l="l" t="t" r="r" b="b"/>
            <a:pathLst>
              <a:path w="72390" h="17779">
                <a:moveTo>
                  <a:pt x="69545" y="0"/>
                </a:moveTo>
                <a:lnTo>
                  <a:pt x="0" y="17424"/>
                </a:lnTo>
                <a:lnTo>
                  <a:pt x="72275" y="17424"/>
                </a:lnTo>
                <a:lnTo>
                  <a:pt x="72275" y="673"/>
                </a:lnTo>
                <a:lnTo>
                  <a:pt x="69545" y="0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9" name="object 4229"/>
          <p:cNvSpPr/>
          <p:nvPr/>
        </p:nvSpPr>
        <p:spPr>
          <a:xfrm>
            <a:off x="9244647" y="5788171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214" y="0"/>
                </a:lnTo>
              </a:path>
            </a:pathLst>
          </a:custGeom>
          <a:ln w="3175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0" name="object 4230"/>
          <p:cNvSpPr/>
          <p:nvPr/>
        </p:nvSpPr>
        <p:spPr>
          <a:xfrm>
            <a:off x="9308579" y="573033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2865" y="0"/>
                </a:moveTo>
                <a:lnTo>
                  <a:pt x="3708" y="0"/>
                </a:lnTo>
                <a:lnTo>
                  <a:pt x="0" y="3708"/>
                </a:lnTo>
                <a:lnTo>
                  <a:pt x="0" y="12852"/>
                </a:lnTo>
                <a:lnTo>
                  <a:pt x="3708" y="16560"/>
                </a:lnTo>
                <a:lnTo>
                  <a:pt x="12865" y="16560"/>
                </a:lnTo>
                <a:lnTo>
                  <a:pt x="16573" y="12852"/>
                </a:lnTo>
                <a:lnTo>
                  <a:pt x="16573" y="3708"/>
                </a:lnTo>
                <a:lnTo>
                  <a:pt x="12865" y="0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1" name="object 4231"/>
          <p:cNvSpPr/>
          <p:nvPr/>
        </p:nvSpPr>
        <p:spPr>
          <a:xfrm>
            <a:off x="9213760" y="5850972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6273" y="0"/>
                </a:lnTo>
              </a:path>
            </a:pathLst>
          </a:custGeom>
          <a:ln w="6337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2" name="object 4232"/>
          <p:cNvSpPr/>
          <p:nvPr/>
        </p:nvSpPr>
        <p:spPr>
          <a:xfrm>
            <a:off x="9272143" y="5793403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005" y="0"/>
                </a:lnTo>
              </a:path>
            </a:pathLst>
          </a:custGeom>
          <a:ln w="750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3" name="object 4233"/>
          <p:cNvSpPr/>
          <p:nvPr/>
        </p:nvSpPr>
        <p:spPr>
          <a:xfrm>
            <a:off x="9244647" y="5793403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020" y="0"/>
                </a:lnTo>
              </a:path>
            </a:pathLst>
          </a:custGeom>
          <a:ln w="7505">
            <a:solidFill>
              <a:srgbClr val="CA7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4" name="object 4234"/>
          <p:cNvSpPr/>
          <p:nvPr/>
        </p:nvSpPr>
        <p:spPr>
          <a:xfrm>
            <a:off x="9126308" y="576178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36" y="0"/>
                </a:lnTo>
              </a:path>
            </a:pathLst>
          </a:custGeom>
          <a:ln w="15125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5" name="object 4235"/>
          <p:cNvSpPr/>
          <p:nvPr/>
        </p:nvSpPr>
        <p:spPr>
          <a:xfrm>
            <a:off x="9137777" y="576178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36" y="0"/>
                </a:lnTo>
              </a:path>
            </a:pathLst>
          </a:custGeom>
          <a:ln w="15125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6" name="object 4236"/>
          <p:cNvSpPr/>
          <p:nvPr/>
        </p:nvSpPr>
        <p:spPr>
          <a:xfrm>
            <a:off x="9149245" y="5761780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36" y="0"/>
                </a:lnTo>
              </a:path>
            </a:pathLst>
          </a:custGeom>
          <a:ln w="15125">
            <a:solidFill>
              <a:srgbClr val="FFDF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7" name="object 4237"/>
          <p:cNvSpPr/>
          <p:nvPr/>
        </p:nvSpPr>
        <p:spPr>
          <a:xfrm>
            <a:off x="9130995" y="5812644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45" y="0"/>
                </a:lnTo>
              </a:path>
            </a:pathLst>
          </a:custGeom>
          <a:ln w="89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8" name="object 4238"/>
          <p:cNvSpPr/>
          <p:nvPr/>
        </p:nvSpPr>
        <p:spPr>
          <a:xfrm>
            <a:off x="9130995" y="5805523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4064" y="0"/>
                </a:moveTo>
                <a:lnTo>
                  <a:pt x="1168" y="0"/>
                </a:lnTo>
                <a:lnTo>
                  <a:pt x="0" y="1181"/>
                </a:lnTo>
                <a:lnTo>
                  <a:pt x="0" y="4076"/>
                </a:lnTo>
                <a:lnTo>
                  <a:pt x="1168" y="5257"/>
                </a:lnTo>
                <a:lnTo>
                  <a:pt x="4064" y="5257"/>
                </a:lnTo>
                <a:lnTo>
                  <a:pt x="5245" y="4076"/>
                </a:lnTo>
                <a:lnTo>
                  <a:pt x="5245" y="1181"/>
                </a:lnTo>
                <a:lnTo>
                  <a:pt x="4064" y="0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9" name="object 4239"/>
          <p:cNvSpPr/>
          <p:nvPr/>
        </p:nvSpPr>
        <p:spPr>
          <a:xfrm>
            <a:off x="9148609" y="5805523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4064" y="0"/>
                </a:moveTo>
                <a:lnTo>
                  <a:pt x="1168" y="0"/>
                </a:lnTo>
                <a:lnTo>
                  <a:pt x="0" y="1181"/>
                </a:lnTo>
                <a:lnTo>
                  <a:pt x="0" y="4076"/>
                </a:lnTo>
                <a:lnTo>
                  <a:pt x="1168" y="5257"/>
                </a:lnTo>
                <a:lnTo>
                  <a:pt x="4064" y="5257"/>
                </a:lnTo>
                <a:lnTo>
                  <a:pt x="5245" y="4076"/>
                </a:lnTo>
                <a:lnTo>
                  <a:pt x="5245" y="1181"/>
                </a:lnTo>
                <a:lnTo>
                  <a:pt x="4064" y="0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0" name="object 4240"/>
          <p:cNvSpPr/>
          <p:nvPr/>
        </p:nvSpPr>
        <p:spPr>
          <a:xfrm>
            <a:off x="9166237" y="5812644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45" y="0"/>
                </a:lnTo>
              </a:path>
            </a:pathLst>
          </a:custGeom>
          <a:ln w="89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1" name="object 4241"/>
          <p:cNvSpPr/>
          <p:nvPr/>
        </p:nvSpPr>
        <p:spPr>
          <a:xfrm>
            <a:off x="9166225" y="5805523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4064" y="0"/>
                </a:moveTo>
                <a:lnTo>
                  <a:pt x="1168" y="0"/>
                </a:lnTo>
                <a:lnTo>
                  <a:pt x="0" y="1181"/>
                </a:lnTo>
                <a:lnTo>
                  <a:pt x="0" y="4076"/>
                </a:lnTo>
                <a:lnTo>
                  <a:pt x="1168" y="5257"/>
                </a:lnTo>
                <a:lnTo>
                  <a:pt x="4064" y="5257"/>
                </a:lnTo>
                <a:lnTo>
                  <a:pt x="5245" y="4076"/>
                </a:lnTo>
                <a:lnTo>
                  <a:pt x="5245" y="1181"/>
                </a:lnTo>
                <a:lnTo>
                  <a:pt x="4064" y="0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2" name="object 4242"/>
          <p:cNvSpPr/>
          <p:nvPr/>
        </p:nvSpPr>
        <p:spPr>
          <a:xfrm>
            <a:off x="9183852" y="5812644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45" y="0"/>
                </a:lnTo>
              </a:path>
            </a:pathLst>
          </a:custGeom>
          <a:ln w="89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3" name="object 4243"/>
          <p:cNvSpPr/>
          <p:nvPr/>
        </p:nvSpPr>
        <p:spPr>
          <a:xfrm>
            <a:off x="9183852" y="5805523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4064" y="0"/>
                </a:moveTo>
                <a:lnTo>
                  <a:pt x="1168" y="0"/>
                </a:lnTo>
                <a:lnTo>
                  <a:pt x="0" y="1181"/>
                </a:lnTo>
                <a:lnTo>
                  <a:pt x="0" y="4076"/>
                </a:lnTo>
                <a:lnTo>
                  <a:pt x="1168" y="5257"/>
                </a:lnTo>
                <a:lnTo>
                  <a:pt x="4064" y="5257"/>
                </a:lnTo>
                <a:lnTo>
                  <a:pt x="5245" y="4076"/>
                </a:lnTo>
                <a:lnTo>
                  <a:pt x="5245" y="1181"/>
                </a:lnTo>
                <a:lnTo>
                  <a:pt x="4064" y="0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4" name="object 4244"/>
          <p:cNvSpPr/>
          <p:nvPr/>
        </p:nvSpPr>
        <p:spPr>
          <a:xfrm>
            <a:off x="9201467" y="5812593"/>
            <a:ext cx="5715" cy="0"/>
          </a:xfrm>
          <a:custGeom>
            <a:avLst/>
            <a:gdLst/>
            <a:ahLst/>
            <a:cxnLst/>
            <a:rect l="l" t="t" r="r" b="b"/>
            <a:pathLst>
              <a:path w="5715">
                <a:moveTo>
                  <a:pt x="0" y="0"/>
                </a:moveTo>
                <a:lnTo>
                  <a:pt x="5245" y="0"/>
                </a:lnTo>
              </a:path>
            </a:pathLst>
          </a:custGeom>
          <a:ln w="8978">
            <a:solidFill>
              <a:srgbClr val="775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5" name="object 4245"/>
          <p:cNvSpPr/>
          <p:nvPr/>
        </p:nvSpPr>
        <p:spPr>
          <a:xfrm>
            <a:off x="9201467" y="5805472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4064" y="0"/>
                </a:moveTo>
                <a:lnTo>
                  <a:pt x="1168" y="0"/>
                </a:lnTo>
                <a:lnTo>
                  <a:pt x="0" y="1181"/>
                </a:lnTo>
                <a:lnTo>
                  <a:pt x="0" y="4076"/>
                </a:lnTo>
                <a:lnTo>
                  <a:pt x="1168" y="5257"/>
                </a:lnTo>
                <a:lnTo>
                  <a:pt x="4064" y="5257"/>
                </a:lnTo>
                <a:lnTo>
                  <a:pt x="5245" y="4076"/>
                </a:lnTo>
                <a:lnTo>
                  <a:pt x="5245" y="1181"/>
                </a:lnTo>
                <a:lnTo>
                  <a:pt x="4064" y="0"/>
                </a:lnTo>
                <a:close/>
              </a:path>
            </a:pathLst>
          </a:custGeom>
          <a:solidFill>
            <a:srgbClr val="775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6" name="object 4246"/>
          <p:cNvSpPr/>
          <p:nvPr/>
        </p:nvSpPr>
        <p:spPr>
          <a:xfrm>
            <a:off x="9191091" y="5712904"/>
            <a:ext cx="3810" cy="16510"/>
          </a:xfrm>
          <a:custGeom>
            <a:avLst/>
            <a:gdLst/>
            <a:ahLst/>
            <a:cxnLst/>
            <a:rect l="l" t="t" r="r" b="b"/>
            <a:pathLst>
              <a:path w="3809" h="16510">
                <a:moveTo>
                  <a:pt x="0" y="16014"/>
                </a:moveTo>
                <a:lnTo>
                  <a:pt x="3682" y="16014"/>
                </a:lnTo>
                <a:lnTo>
                  <a:pt x="3682" y="0"/>
                </a:lnTo>
                <a:lnTo>
                  <a:pt x="0" y="0"/>
                </a:lnTo>
                <a:lnTo>
                  <a:pt x="0" y="16014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7" name="object 4247"/>
          <p:cNvSpPr/>
          <p:nvPr/>
        </p:nvSpPr>
        <p:spPr>
          <a:xfrm>
            <a:off x="9199359" y="5712904"/>
            <a:ext cx="3810" cy="16510"/>
          </a:xfrm>
          <a:custGeom>
            <a:avLst/>
            <a:gdLst/>
            <a:ahLst/>
            <a:cxnLst/>
            <a:rect l="l" t="t" r="r" b="b"/>
            <a:pathLst>
              <a:path w="3809" h="16510">
                <a:moveTo>
                  <a:pt x="0" y="16014"/>
                </a:moveTo>
                <a:lnTo>
                  <a:pt x="3682" y="16014"/>
                </a:lnTo>
                <a:lnTo>
                  <a:pt x="3682" y="0"/>
                </a:lnTo>
                <a:lnTo>
                  <a:pt x="0" y="0"/>
                </a:lnTo>
                <a:lnTo>
                  <a:pt x="0" y="16014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8" name="object 4248"/>
          <p:cNvSpPr/>
          <p:nvPr/>
        </p:nvSpPr>
        <p:spPr>
          <a:xfrm>
            <a:off x="9207627" y="5712904"/>
            <a:ext cx="3810" cy="16510"/>
          </a:xfrm>
          <a:custGeom>
            <a:avLst/>
            <a:gdLst/>
            <a:ahLst/>
            <a:cxnLst/>
            <a:rect l="l" t="t" r="r" b="b"/>
            <a:pathLst>
              <a:path w="3809" h="16510">
                <a:moveTo>
                  <a:pt x="0" y="16014"/>
                </a:moveTo>
                <a:lnTo>
                  <a:pt x="3682" y="16014"/>
                </a:lnTo>
                <a:lnTo>
                  <a:pt x="3682" y="0"/>
                </a:lnTo>
                <a:lnTo>
                  <a:pt x="0" y="0"/>
                </a:lnTo>
                <a:lnTo>
                  <a:pt x="0" y="16014"/>
                </a:lnTo>
                <a:close/>
              </a:path>
            </a:pathLst>
          </a:custGeom>
          <a:solidFill>
            <a:srgbClr val="FFD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9" name="object 4249"/>
          <p:cNvSpPr/>
          <p:nvPr/>
        </p:nvSpPr>
        <p:spPr>
          <a:xfrm>
            <a:off x="8829065" y="5854141"/>
            <a:ext cx="1315720" cy="0"/>
          </a:xfrm>
          <a:custGeom>
            <a:avLst/>
            <a:gdLst/>
            <a:ahLst/>
            <a:cxnLst/>
            <a:rect l="l" t="t" r="r" b="b"/>
            <a:pathLst>
              <a:path w="1315720">
                <a:moveTo>
                  <a:pt x="0" y="0"/>
                </a:moveTo>
                <a:lnTo>
                  <a:pt x="1315466" y="0"/>
                </a:lnTo>
              </a:path>
            </a:pathLst>
          </a:custGeom>
          <a:ln w="3175">
            <a:solidFill>
              <a:srgbClr val="3100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0" name="object 4250"/>
          <p:cNvSpPr/>
          <p:nvPr/>
        </p:nvSpPr>
        <p:spPr>
          <a:xfrm>
            <a:off x="8719401" y="2071712"/>
            <a:ext cx="3060065" cy="0"/>
          </a:xfrm>
          <a:custGeom>
            <a:avLst/>
            <a:gdLst/>
            <a:ahLst/>
            <a:cxnLst/>
            <a:rect l="l" t="t" r="r" b="b"/>
            <a:pathLst>
              <a:path w="3060065">
                <a:moveTo>
                  <a:pt x="0" y="0"/>
                </a:moveTo>
                <a:lnTo>
                  <a:pt x="30600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1" name="object 4251"/>
          <p:cNvSpPr/>
          <p:nvPr/>
        </p:nvSpPr>
        <p:spPr>
          <a:xfrm>
            <a:off x="8719401" y="2785465"/>
            <a:ext cx="3060065" cy="0"/>
          </a:xfrm>
          <a:custGeom>
            <a:avLst/>
            <a:gdLst/>
            <a:ahLst/>
            <a:cxnLst/>
            <a:rect l="l" t="t" r="r" b="b"/>
            <a:pathLst>
              <a:path w="3060065">
                <a:moveTo>
                  <a:pt x="0" y="0"/>
                </a:moveTo>
                <a:lnTo>
                  <a:pt x="30600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2" name="object 4252"/>
          <p:cNvSpPr/>
          <p:nvPr/>
        </p:nvSpPr>
        <p:spPr>
          <a:xfrm>
            <a:off x="8719401" y="3499218"/>
            <a:ext cx="3060065" cy="0"/>
          </a:xfrm>
          <a:custGeom>
            <a:avLst/>
            <a:gdLst/>
            <a:ahLst/>
            <a:cxnLst/>
            <a:rect l="l" t="t" r="r" b="b"/>
            <a:pathLst>
              <a:path w="3060065">
                <a:moveTo>
                  <a:pt x="0" y="0"/>
                </a:moveTo>
                <a:lnTo>
                  <a:pt x="30600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3" name="object 4253"/>
          <p:cNvSpPr/>
          <p:nvPr/>
        </p:nvSpPr>
        <p:spPr>
          <a:xfrm>
            <a:off x="8719401" y="4926710"/>
            <a:ext cx="3060065" cy="0"/>
          </a:xfrm>
          <a:custGeom>
            <a:avLst/>
            <a:gdLst/>
            <a:ahLst/>
            <a:cxnLst/>
            <a:rect l="l" t="t" r="r" b="b"/>
            <a:pathLst>
              <a:path w="3060065">
                <a:moveTo>
                  <a:pt x="0" y="0"/>
                </a:moveTo>
                <a:lnTo>
                  <a:pt x="30600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4" name="object 4254"/>
          <p:cNvSpPr/>
          <p:nvPr/>
        </p:nvSpPr>
        <p:spPr>
          <a:xfrm>
            <a:off x="8719401" y="5856363"/>
            <a:ext cx="3060065" cy="0"/>
          </a:xfrm>
          <a:custGeom>
            <a:avLst/>
            <a:gdLst/>
            <a:ahLst/>
            <a:cxnLst/>
            <a:rect l="l" t="t" r="r" b="b"/>
            <a:pathLst>
              <a:path w="3060065">
                <a:moveTo>
                  <a:pt x="0" y="0"/>
                </a:moveTo>
                <a:lnTo>
                  <a:pt x="30600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5" name="object 4255"/>
          <p:cNvSpPr/>
          <p:nvPr/>
        </p:nvSpPr>
        <p:spPr>
          <a:xfrm>
            <a:off x="8685250" y="1872030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125552" y="0"/>
                </a:moveTo>
                <a:lnTo>
                  <a:pt x="76681" y="9866"/>
                </a:lnTo>
                <a:lnTo>
                  <a:pt x="36772" y="36772"/>
                </a:lnTo>
                <a:lnTo>
                  <a:pt x="9866" y="76681"/>
                </a:lnTo>
                <a:lnTo>
                  <a:pt x="0" y="125552"/>
                </a:lnTo>
                <a:lnTo>
                  <a:pt x="9866" y="174423"/>
                </a:lnTo>
                <a:lnTo>
                  <a:pt x="36772" y="214331"/>
                </a:lnTo>
                <a:lnTo>
                  <a:pt x="76681" y="241238"/>
                </a:lnTo>
                <a:lnTo>
                  <a:pt x="125552" y="251104"/>
                </a:lnTo>
                <a:lnTo>
                  <a:pt x="174423" y="241238"/>
                </a:lnTo>
                <a:lnTo>
                  <a:pt x="214331" y="214331"/>
                </a:lnTo>
                <a:lnTo>
                  <a:pt x="241238" y="174423"/>
                </a:lnTo>
                <a:lnTo>
                  <a:pt x="251104" y="125552"/>
                </a:lnTo>
                <a:lnTo>
                  <a:pt x="241238" y="76681"/>
                </a:lnTo>
                <a:lnTo>
                  <a:pt x="214331" y="36772"/>
                </a:lnTo>
                <a:lnTo>
                  <a:pt x="174423" y="9866"/>
                </a:lnTo>
                <a:lnTo>
                  <a:pt x="125552" y="0"/>
                </a:lnTo>
                <a:close/>
              </a:path>
            </a:pathLst>
          </a:custGeom>
          <a:solidFill>
            <a:srgbClr val="3C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6" name="object 4256"/>
          <p:cNvSpPr/>
          <p:nvPr/>
        </p:nvSpPr>
        <p:spPr>
          <a:xfrm>
            <a:off x="8685250" y="1872030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125552" y="251104"/>
                </a:moveTo>
                <a:lnTo>
                  <a:pt x="174423" y="241238"/>
                </a:lnTo>
                <a:lnTo>
                  <a:pt x="214331" y="214331"/>
                </a:lnTo>
                <a:lnTo>
                  <a:pt x="241238" y="174423"/>
                </a:lnTo>
                <a:lnTo>
                  <a:pt x="251104" y="125552"/>
                </a:lnTo>
                <a:lnTo>
                  <a:pt x="241238" y="76681"/>
                </a:lnTo>
                <a:lnTo>
                  <a:pt x="214331" y="36772"/>
                </a:lnTo>
                <a:lnTo>
                  <a:pt x="174423" y="9866"/>
                </a:lnTo>
                <a:lnTo>
                  <a:pt x="125552" y="0"/>
                </a:lnTo>
                <a:lnTo>
                  <a:pt x="76681" y="9866"/>
                </a:lnTo>
                <a:lnTo>
                  <a:pt x="36772" y="36772"/>
                </a:lnTo>
                <a:lnTo>
                  <a:pt x="9866" y="76681"/>
                </a:lnTo>
                <a:lnTo>
                  <a:pt x="0" y="125552"/>
                </a:lnTo>
                <a:lnTo>
                  <a:pt x="9866" y="174423"/>
                </a:lnTo>
                <a:lnTo>
                  <a:pt x="36772" y="214331"/>
                </a:lnTo>
                <a:lnTo>
                  <a:pt x="76681" y="241238"/>
                </a:lnTo>
                <a:lnTo>
                  <a:pt x="125552" y="25110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7" name="object 4257"/>
          <p:cNvSpPr txBox="1"/>
          <p:nvPr/>
        </p:nvSpPr>
        <p:spPr>
          <a:xfrm>
            <a:off x="8777947" y="1889759"/>
            <a:ext cx="66040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14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258" name="object 4258"/>
          <p:cNvSpPr/>
          <p:nvPr/>
        </p:nvSpPr>
        <p:spPr>
          <a:xfrm>
            <a:off x="8685250" y="4727054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125552" y="0"/>
                </a:moveTo>
                <a:lnTo>
                  <a:pt x="76681" y="9866"/>
                </a:lnTo>
                <a:lnTo>
                  <a:pt x="36772" y="36772"/>
                </a:lnTo>
                <a:lnTo>
                  <a:pt x="9866" y="76681"/>
                </a:lnTo>
                <a:lnTo>
                  <a:pt x="0" y="125552"/>
                </a:lnTo>
                <a:lnTo>
                  <a:pt x="9866" y="174423"/>
                </a:lnTo>
                <a:lnTo>
                  <a:pt x="36772" y="214331"/>
                </a:lnTo>
                <a:lnTo>
                  <a:pt x="76681" y="241238"/>
                </a:lnTo>
                <a:lnTo>
                  <a:pt x="125552" y="251104"/>
                </a:lnTo>
                <a:lnTo>
                  <a:pt x="174423" y="241238"/>
                </a:lnTo>
                <a:lnTo>
                  <a:pt x="214331" y="214331"/>
                </a:lnTo>
                <a:lnTo>
                  <a:pt x="241238" y="174423"/>
                </a:lnTo>
                <a:lnTo>
                  <a:pt x="251104" y="125552"/>
                </a:lnTo>
                <a:lnTo>
                  <a:pt x="241238" y="76681"/>
                </a:lnTo>
                <a:lnTo>
                  <a:pt x="214331" y="36772"/>
                </a:lnTo>
                <a:lnTo>
                  <a:pt x="174423" y="9866"/>
                </a:lnTo>
                <a:lnTo>
                  <a:pt x="125552" y="0"/>
                </a:lnTo>
                <a:close/>
              </a:path>
            </a:pathLst>
          </a:custGeom>
          <a:solidFill>
            <a:srgbClr val="3C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9" name="object 4259"/>
          <p:cNvSpPr txBox="1"/>
          <p:nvPr/>
        </p:nvSpPr>
        <p:spPr>
          <a:xfrm>
            <a:off x="10038460" y="1889759"/>
            <a:ext cx="52705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u="sng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u="sng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260" name="object 4260"/>
          <p:cNvSpPr/>
          <p:nvPr/>
        </p:nvSpPr>
        <p:spPr>
          <a:xfrm>
            <a:off x="8685250" y="4727054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125552" y="251104"/>
                </a:moveTo>
                <a:lnTo>
                  <a:pt x="174423" y="241238"/>
                </a:lnTo>
                <a:lnTo>
                  <a:pt x="214331" y="214331"/>
                </a:lnTo>
                <a:lnTo>
                  <a:pt x="241238" y="174423"/>
                </a:lnTo>
                <a:lnTo>
                  <a:pt x="251104" y="125552"/>
                </a:lnTo>
                <a:lnTo>
                  <a:pt x="241238" y="76681"/>
                </a:lnTo>
                <a:lnTo>
                  <a:pt x="214331" y="36772"/>
                </a:lnTo>
                <a:lnTo>
                  <a:pt x="174423" y="9866"/>
                </a:lnTo>
                <a:lnTo>
                  <a:pt x="125552" y="0"/>
                </a:lnTo>
                <a:lnTo>
                  <a:pt x="76681" y="9866"/>
                </a:lnTo>
                <a:lnTo>
                  <a:pt x="36772" y="36772"/>
                </a:lnTo>
                <a:lnTo>
                  <a:pt x="9866" y="76681"/>
                </a:lnTo>
                <a:lnTo>
                  <a:pt x="0" y="125552"/>
                </a:lnTo>
                <a:lnTo>
                  <a:pt x="9866" y="174423"/>
                </a:lnTo>
                <a:lnTo>
                  <a:pt x="36772" y="214331"/>
                </a:lnTo>
                <a:lnTo>
                  <a:pt x="76681" y="241238"/>
                </a:lnTo>
                <a:lnTo>
                  <a:pt x="125552" y="25110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1" name="object 4261"/>
          <p:cNvSpPr/>
          <p:nvPr/>
        </p:nvSpPr>
        <p:spPr>
          <a:xfrm>
            <a:off x="8685250" y="3299536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125552" y="0"/>
                </a:moveTo>
                <a:lnTo>
                  <a:pt x="76681" y="9866"/>
                </a:lnTo>
                <a:lnTo>
                  <a:pt x="36772" y="36772"/>
                </a:lnTo>
                <a:lnTo>
                  <a:pt x="9866" y="76681"/>
                </a:lnTo>
                <a:lnTo>
                  <a:pt x="0" y="125552"/>
                </a:lnTo>
                <a:lnTo>
                  <a:pt x="9866" y="174423"/>
                </a:lnTo>
                <a:lnTo>
                  <a:pt x="36772" y="214331"/>
                </a:lnTo>
                <a:lnTo>
                  <a:pt x="76681" y="241238"/>
                </a:lnTo>
                <a:lnTo>
                  <a:pt x="125552" y="251104"/>
                </a:lnTo>
                <a:lnTo>
                  <a:pt x="174423" y="241238"/>
                </a:lnTo>
                <a:lnTo>
                  <a:pt x="214331" y="214331"/>
                </a:lnTo>
                <a:lnTo>
                  <a:pt x="241238" y="174423"/>
                </a:lnTo>
                <a:lnTo>
                  <a:pt x="251104" y="125552"/>
                </a:lnTo>
                <a:lnTo>
                  <a:pt x="241238" y="76681"/>
                </a:lnTo>
                <a:lnTo>
                  <a:pt x="214331" y="36772"/>
                </a:lnTo>
                <a:lnTo>
                  <a:pt x="174423" y="9866"/>
                </a:lnTo>
                <a:lnTo>
                  <a:pt x="125552" y="0"/>
                </a:lnTo>
                <a:close/>
              </a:path>
            </a:pathLst>
          </a:custGeom>
          <a:solidFill>
            <a:srgbClr val="3C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2" name="object 4262"/>
          <p:cNvSpPr txBox="1"/>
          <p:nvPr/>
        </p:nvSpPr>
        <p:spPr>
          <a:xfrm>
            <a:off x="8751899" y="4744783"/>
            <a:ext cx="915035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840740" algn="l"/>
              </a:tabLst>
            </a:pPr>
            <a:r>
              <a:rPr sz="1300" b="1" strike="sngStrike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trike="sngStrike" spc="5" dirty="0">
                <a:solidFill>
                  <a:srgbClr val="FFFFFF"/>
                </a:solidFill>
                <a:latin typeface="Calibri"/>
                <a:cs typeface="Calibri"/>
              </a:rPr>
              <a:t>5 </a:t>
            </a:r>
            <a:r>
              <a:rPr sz="1300" b="1" strike="sngStrike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trike="noStrike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300" b="1" u="sng" strike="noStrike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u="sng" strike="noStrike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263" name="object 4263"/>
          <p:cNvSpPr/>
          <p:nvPr/>
        </p:nvSpPr>
        <p:spPr>
          <a:xfrm>
            <a:off x="8685250" y="3299536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125552" y="251104"/>
                </a:moveTo>
                <a:lnTo>
                  <a:pt x="174423" y="241238"/>
                </a:lnTo>
                <a:lnTo>
                  <a:pt x="214331" y="214331"/>
                </a:lnTo>
                <a:lnTo>
                  <a:pt x="241238" y="174423"/>
                </a:lnTo>
                <a:lnTo>
                  <a:pt x="251104" y="125552"/>
                </a:lnTo>
                <a:lnTo>
                  <a:pt x="241238" y="76681"/>
                </a:lnTo>
                <a:lnTo>
                  <a:pt x="214331" y="36772"/>
                </a:lnTo>
                <a:lnTo>
                  <a:pt x="174423" y="9866"/>
                </a:lnTo>
                <a:lnTo>
                  <a:pt x="125552" y="0"/>
                </a:lnTo>
                <a:lnTo>
                  <a:pt x="76681" y="9866"/>
                </a:lnTo>
                <a:lnTo>
                  <a:pt x="36772" y="36772"/>
                </a:lnTo>
                <a:lnTo>
                  <a:pt x="9866" y="76681"/>
                </a:lnTo>
                <a:lnTo>
                  <a:pt x="0" y="125552"/>
                </a:lnTo>
                <a:lnTo>
                  <a:pt x="9866" y="174423"/>
                </a:lnTo>
                <a:lnTo>
                  <a:pt x="36772" y="214331"/>
                </a:lnTo>
                <a:lnTo>
                  <a:pt x="76681" y="241238"/>
                </a:lnTo>
                <a:lnTo>
                  <a:pt x="125552" y="25110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4" name="object 4264"/>
          <p:cNvSpPr txBox="1"/>
          <p:nvPr/>
        </p:nvSpPr>
        <p:spPr>
          <a:xfrm>
            <a:off x="8720163" y="2966110"/>
            <a:ext cx="1022350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spc="190" dirty="0">
                <a:solidFill>
                  <a:srgbClr val="231F20"/>
                </a:solidFill>
                <a:latin typeface="Century Gothic"/>
                <a:cs typeface="Century Gothic"/>
              </a:rPr>
              <a:t>ГЕРМАНИЯ</a:t>
            </a:r>
            <a:r>
              <a:rPr sz="1200" spc="-1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</a:pPr>
            <a:r>
              <a:rPr sz="1300" b="1" spc="2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265" name="object 4265"/>
          <p:cNvSpPr/>
          <p:nvPr/>
        </p:nvSpPr>
        <p:spPr>
          <a:xfrm>
            <a:off x="8685250" y="5661630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125552" y="0"/>
                </a:moveTo>
                <a:lnTo>
                  <a:pt x="76681" y="9866"/>
                </a:lnTo>
                <a:lnTo>
                  <a:pt x="36772" y="36772"/>
                </a:lnTo>
                <a:lnTo>
                  <a:pt x="9866" y="76681"/>
                </a:lnTo>
                <a:lnTo>
                  <a:pt x="0" y="125552"/>
                </a:lnTo>
                <a:lnTo>
                  <a:pt x="9866" y="174423"/>
                </a:lnTo>
                <a:lnTo>
                  <a:pt x="36772" y="214331"/>
                </a:lnTo>
                <a:lnTo>
                  <a:pt x="76681" y="241238"/>
                </a:lnTo>
                <a:lnTo>
                  <a:pt x="125552" y="251104"/>
                </a:lnTo>
                <a:lnTo>
                  <a:pt x="174423" y="241238"/>
                </a:lnTo>
                <a:lnTo>
                  <a:pt x="214331" y="214331"/>
                </a:lnTo>
                <a:lnTo>
                  <a:pt x="241238" y="174423"/>
                </a:lnTo>
                <a:lnTo>
                  <a:pt x="251104" y="125552"/>
                </a:lnTo>
                <a:lnTo>
                  <a:pt x="241238" y="76681"/>
                </a:lnTo>
                <a:lnTo>
                  <a:pt x="214331" y="36772"/>
                </a:lnTo>
                <a:lnTo>
                  <a:pt x="174423" y="9866"/>
                </a:lnTo>
                <a:lnTo>
                  <a:pt x="125552" y="0"/>
                </a:lnTo>
                <a:close/>
              </a:path>
            </a:pathLst>
          </a:custGeom>
          <a:solidFill>
            <a:srgbClr val="B025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6" name="object 4266"/>
          <p:cNvSpPr/>
          <p:nvPr/>
        </p:nvSpPr>
        <p:spPr>
          <a:xfrm>
            <a:off x="8685250" y="5661630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125552" y="251104"/>
                </a:moveTo>
                <a:lnTo>
                  <a:pt x="174423" y="241238"/>
                </a:lnTo>
                <a:lnTo>
                  <a:pt x="214331" y="214331"/>
                </a:lnTo>
                <a:lnTo>
                  <a:pt x="241238" y="174423"/>
                </a:lnTo>
                <a:lnTo>
                  <a:pt x="251104" y="125552"/>
                </a:lnTo>
                <a:lnTo>
                  <a:pt x="241238" y="76681"/>
                </a:lnTo>
                <a:lnTo>
                  <a:pt x="214331" y="36772"/>
                </a:lnTo>
                <a:lnTo>
                  <a:pt x="174423" y="9866"/>
                </a:lnTo>
                <a:lnTo>
                  <a:pt x="125552" y="0"/>
                </a:lnTo>
                <a:lnTo>
                  <a:pt x="76681" y="9866"/>
                </a:lnTo>
                <a:lnTo>
                  <a:pt x="36772" y="36772"/>
                </a:lnTo>
                <a:lnTo>
                  <a:pt x="9866" y="76681"/>
                </a:lnTo>
                <a:lnTo>
                  <a:pt x="0" y="125552"/>
                </a:lnTo>
                <a:lnTo>
                  <a:pt x="9866" y="174423"/>
                </a:lnTo>
                <a:lnTo>
                  <a:pt x="36772" y="214331"/>
                </a:lnTo>
                <a:lnTo>
                  <a:pt x="76681" y="241238"/>
                </a:lnTo>
                <a:lnTo>
                  <a:pt x="125552" y="25110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7" name="object 4267"/>
          <p:cNvSpPr txBox="1"/>
          <p:nvPr/>
        </p:nvSpPr>
        <p:spPr>
          <a:xfrm>
            <a:off x="8737498" y="5679361"/>
            <a:ext cx="143510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300" b="1" spc="-100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268" name="object 4268"/>
          <p:cNvSpPr/>
          <p:nvPr/>
        </p:nvSpPr>
        <p:spPr>
          <a:xfrm>
            <a:off x="8685250" y="2585783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125552" y="0"/>
                </a:moveTo>
                <a:lnTo>
                  <a:pt x="76681" y="9866"/>
                </a:lnTo>
                <a:lnTo>
                  <a:pt x="36772" y="36772"/>
                </a:lnTo>
                <a:lnTo>
                  <a:pt x="9866" y="76681"/>
                </a:lnTo>
                <a:lnTo>
                  <a:pt x="0" y="125552"/>
                </a:lnTo>
                <a:lnTo>
                  <a:pt x="9866" y="174423"/>
                </a:lnTo>
                <a:lnTo>
                  <a:pt x="36772" y="214331"/>
                </a:lnTo>
                <a:lnTo>
                  <a:pt x="76681" y="241238"/>
                </a:lnTo>
                <a:lnTo>
                  <a:pt x="125552" y="251104"/>
                </a:lnTo>
                <a:lnTo>
                  <a:pt x="174423" y="241238"/>
                </a:lnTo>
                <a:lnTo>
                  <a:pt x="214331" y="214331"/>
                </a:lnTo>
                <a:lnTo>
                  <a:pt x="241238" y="174423"/>
                </a:lnTo>
                <a:lnTo>
                  <a:pt x="251104" y="125552"/>
                </a:lnTo>
                <a:lnTo>
                  <a:pt x="241238" y="76681"/>
                </a:lnTo>
                <a:lnTo>
                  <a:pt x="214331" y="36772"/>
                </a:lnTo>
                <a:lnTo>
                  <a:pt x="174423" y="9866"/>
                </a:lnTo>
                <a:lnTo>
                  <a:pt x="125552" y="0"/>
                </a:lnTo>
                <a:close/>
              </a:path>
            </a:pathLst>
          </a:custGeom>
          <a:solidFill>
            <a:srgbClr val="3C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9" name="object 4269"/>
          <p:cNvSpPr/>
          <p:nvPr/>
        </p:nvSpPr>
        <p:spPr>
          <a:xfrm>
            <a:off x="8685250" y="2585783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125552" y="251104"/>
                </a:moveTo>
                <a:lnTo>
                  <a:pt x="174423" y="241238"/>
                </a:lnTo>
                <a:lnTo>
                  <a:pt x="214331" y="214331"/>
                </a:lnTo>
                <a:lnTo>
                  <a:pt x="241238" y="174423"/>
                </a:lnTo>
                <a:lnTo>
                  <a:pt x="251104" y="125552"/>
                </a:lnTo>
                <a:lnTo>
                  <a:pt x="241238" y="76681"/>
                </a:lnTo>
                <a:lnTo>
                  <a:pt x="214331" y="36772"/>
                </a:lnTo>
                <a:lnTo>
                  <a:pt x="174423" y="9866"/>
                </a:lnTo>
                <a:lnTo>
                  <a:pt x="125552" y="0"/>
                </a:lnTo>
                <a:lnTo>
                  <a:pt x="76681" y="9866"/>
                </a:lnTo>
                <a:lnTo>
                  <a:pt x="36772" y="36772"/>
                </a:lnTo>
                <a:lnTo>
                  <a:pt x="9866" y="76681"/>
                </a:lnTo>
                <a:lnTo>
                  <a:pt x="0" y="125552"/>
                </a:lnTo>
                <a:lnTo>
                  <a:pt x="9866" y="174423"/>
                </a:lnTo>
                <a:lnTo>
                  <a:pt x="36772" y="214331"/>
                </a:lnTo>
                <a:lnTo>
                  <a:pt x="76681" y="241238"/>
                </a:lnTo>
                <a:lnTo>
                  <a:pt x="125552" y="25110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0" name="object 4270"/>
          <p:cNvSpPr txBox="1"/>
          <p:nvPr/>
        </p:nvSpPr>
        <p:spPr>
          <a:xfrm>
            <a:off x="8720163" y="2249678"/>
            <a:ext cx="782320" cy="57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spc="200" dirty="0">
                <a:solidFill>
                  <a:srgbClr val="231F20"/>
                </a:solidFill>
                <a:latin typeface="Century Gothic"/>
                <a:cs typeface="Century Gothic"/>
              </a:rPr>
              <a:t>КИТАЙ </a:t>
            </a:r>
            <a:r>
              <a:rPr sz="1200" spc="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u="dbl" spc="-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u="dbl" spc="-3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46990">
              <a:lnSpc>
                <a:spcPct val="100000"/>
              </a:lnSpc>
            </a:pPr>
            <a:r>
              <a:rPr sz="1300" b="1" spc="1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271" name="object 4271"/>
          <p:cNvSpPr/>
          <p:nvPr/>
        </p:nvSpPr>
        <p:spPr>
          <a:xfrm>
            <a:off x="8685250" y="4013301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125552" y="0"/>
                </a:moveTo>
                <a:lnTo>
                  <a:pt x="76681" y="9866"/>
                </a:lnTo>
                <a:lnTo>
                  <a:pt x="36772" y="36772"/>
                </a:lnTo>
                <a:lnTo>
                  <a:pt x="9866" y="76681"/>
                </a:lnTo>
                <a:lnTo>
                  <a:pt x="0" y="125552"/>
                </a:lnTo>
                <a:lnTo>
                  <a:pt x="9866" y="174423"/>
                </a:lnTo>
                <a:lnTo>
                  <a:pt x="36772" y="214331"/>
                </a:lnTo>
                <a:lnTo>
                  <a:pt x="76681" y="241238"/>
                </a:lnTo>
                <a:lnTo>
                  <a:pt x="125552" y="251104"/>
                </a:lnTo>
                <a:lnTo>
                  <a:pt x="174423" y="241238"/>
                </a:lnTo>
                <a:lnTo>
                  <a:pt x="214331" y="214331"/>
                </a:lnTo>
                <a:lnTo>
                  <a:pt x="241238" y="174423"/>
                </a:lnTo>
                <a:lnTo>
                  <a:pt x="251104" y="125552"/>
                </a:lnTo>
                <a:lnTo>
                  <a:pt x="241238" y="76681"/>
                </a:lnTo>
                <a:lnTo>
                  <a:pt x="214331" y="36772"/>
                </a:lnTo>
                <a:lnTo>
                  <a:pt x="174423" y="9866"/>
                </a:lnTo>
                <a:lnTo>
                  <a:pt x="125552" y="0"/>
                </a:lnTo>
                <a:close/>
              </a:path>
            </a:pathLst>
          </a:custGeom>
          <a:solidFill>
            <a:srgbClr val="3C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2" name="object 4272"/>
          <p:cNvSpPr/>
          <p:nvPr/>
        </p:nvSpPr>
        <p:spPr>
          <a:xfrm>
            <a:off x="8685250" y="4013301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125552" y="251104"/>
                </a:moveTo>
                <a:lnTo>
                  <a:pt x="174423" y="241238"/>
                </a:lnTo>
                <a:lnTo>
                  <a:pt x="214331" y="214331"/>
                </a:lnTo>
                <a:lnTo>
                  <a:pt x="241238" y="174423"/>
                </a:lnTo>
                <a:lnTo>
                  <a:pt x="251104" y="125552"/>
                </a:lnTo>
                <a:lnTo>
                  <a:pt x="241238" y="76681"/>
                </a:lnTo>
                <a:lnTo>
                  <a:pt x="214331" y="36772"/>
                </a:lnTo>
                <a:lnTo>
                  <a:pt x="174423" y="9866"/>
                </a:lnTo>
                <a:lnTo>
                  <a:pt x="125552" y="0"/>
                </a:lnTo>
                <a:lnTo>
                  <a:pt x="76681" y="9866"/>
                </a:lnTo>
                <a:lnTo>
                  <a:pt x="36772" y="36772"/>
                </a:lnTo>
                <a:lnTo>
                  <a:pt x="9866" y="76681"/>
                </a:lnTo>
                <a:lnTo>
                  <a:pt x="0" y="125552"/>
                </a:lnTo>
                <a:lnTo>
                  <a:pt x="9866" y="174423"/>
                </a:lnTo>
                <a:lnTo>
                  <a:pt x="36772" y="214331"/>
                </a:lnTo>
                <a:lnTo>
                  <a:pt x="76681" y="241238"/>
                </a:lnTo>
                <a:lnTo>
                  <a:pt x="125552" y="25110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3" name="object 4273"/>
          <p:cNvSpPr txBox="1"/>
          <p:nvPr/>
        </p:nvSpPr>
        <p:spPr>
          <a:xfrm>
            <a:off x="10418902" y="1512925"/>
            <a:ext cx="1239698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b="1" spc="70" dirty="0">
                <a:solidFill>
                  <a:srgbClr val="00AE4E"/>
                </a:solidFill>
                <a:latin typeface="Arial"/>
                <a:cs typeface="Arial"/>
              </a:rPr>
              <a:t>+4%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231F20"/>
                </a:solidFill>
                <a:latin typeface="Century Gothic"/>
                <a:cs typeface="Century Gothic"/>
              </a:rPr>
              <a:t>$20 574 млрд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4274" name="object 4274"/>
          <p:cNvSpPr txBox="1"/>
          <p:nvPr/>
        </p:nvSpPr>
        <p:spPr>
          <a:xfrm>
            <a:off x="10418902" y="2228278"/>
            <a:ext cx="1163498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b="1" spc="-155" dirty="0">
                <a:solidFill>
                  <a:srgbClr val="00AE4E"/>
                </a:solidFill>
                <a:latin typeface="Arial"/>
                <a:cs typeface="Arial"/>
              </a:rPr>
              <a:t>+12</a:t>
            </a:r>
            <a:r>
              <a:rPr sz="2000" b="1" spc="-480" dirty="0">
                <a:solidFill>
                  <a:srgbClr val="00AE4E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00AE4E"/>
                </a:solidFill>
                <a:latin typeface="Arial"/>
                <a:cs typeface="Arial"/>
              </a:rPr>
              <a:t>%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231F20"/>
                </a:solidFill>
                <a:latin typeface="Century Gothic"/>
                <a:cs typeface="Century Gothic"/>
              </a:rPr>
              <a:t>$7087 млрд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4275" name="object 4275"/>
          <p:cNvSpPr txBox="1"/>
          <p:nvPr/>
        </p:nvSpPr>
        <p:spPr>
          <a:xfrm>
            <a:off x="10418902" y="2943631"/>
            <a:ext cx="1239698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b="1" spc="45" dirty="0">
                <a:solidFill>
                  <a:srgbClr val="ED1C24"/>
                </a:solidFill>
                <a:latin typeface="Arial"/>
                <a:cs typeface="Arial"/>
              </a:rPr>
              <a:t>-7%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231F20"/>
                </a:solidFill>
                <a:latin typeface="Century Gothic"/>
                <a:cs typeface="Century Gothic"/>
              </a:rPr>
              <a:t>$3882,3 млрд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4276" name="object 4276"/>
          <p:cNvSpPr txBox="1"/>
          <p:nvPr/>
        </p:nvSpPr>
        <p:spPr>
          <a:xfrm>
            <a:off x="8719401" y="3677208"/>
            <a:ext cx="813435" cy="57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ct val="100000"/>
              </a:lnSpc>
            </a:pPr>
            <a:r>
              <a:rPr sz="1200" spc="200" dirty="0">
                <a:solidFill>
                  <a:srgbClr val="231F20"/>
                </a:solidFill>
                <a:latin typeface="Century Gothic"/>
                <a:cs typeface="Century Gothic"/>
              </a:rPr>
              <a:t>ЯПОНИЯ</a:t>
            </a:r>
            <a:r>
              <a:rPr sz="1200" spc="-1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r>
              <a:rPr sz="1400" u="sng" spc="-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950" b="1" spc="142" baseline="-17094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950" baseline="-17094">
              <a:latin typeface="Calibri"/>
              <a:cs typeface="Calibri"/>
            </a:endParaRPr>
          </a:p>
        </p:txBody>
      </p:sp>
      <p:sp>
        <p:nvSpPr>
          <p:cNvPr id="4277" name="object 4277"/>
          <p:cNvSpPr txBox="1"/>
          <p:nvPr/>
        </p:nvSpPr>
        <p:spPr>
          <a:xfrm>
            <a:off x="10418902" y="3658971"/>
            <a:ext cx="1360805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b="1" spc="-105" dirty="0">
                <a:solidFill>
                  <a:srgbClr val="00AE4E"/>
                </a:solidFill>
                <a:latin typeface="Arial"/>
                <a:cs typeface="Arial"/>
              </a:rPr>
              <a:t>+18</a:t>
            </a:r>
            <a:r>
              <a:rPr sz="2000" b="1" spc="-475" dirty="0">
                <a:solidFill>
                  <a:srgbClr val="00AE4E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00AE4E"/>
                </a:solidFill>
                <a:latin typeface="Arial"/>
                <a:cs typeface="Arial"/>
              </a:rPr>
              <a:t>%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tabLst>
                <a:tab pos="1360170" algn="l"/>
              </a:tabLst>
            </a:pPr>
            <a:r>
              <a:rPr sz="1400" dirty="0">
                <a:solidFill>
                  <a:srgbClr val="231F20"/>
                </a:solidFill>
                <a:latin typeface="Century Gothic"/>
                <a:cs typeface="Century Gothic"/>
              </a:rPr>
              <a:t>$3002 млрд	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4278" name="object 4278"/>
          <p:cNvSpPr txBox="1"/>
          <p:nvPr/>
        </p:nvSpPr>
        <p:spPr>
          <a:xfrm>
            <a:off x="8720163" y="4289297"/>
            <a:ext cx="217551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spc="125" dirty="0">
                <a:solidFill>
                  <a:srgbClr val="231F20"/>
                </a:solidFill>
                <a:latin typeface="Century Gothic"/>
                <a:cs typeface="Century Gothic"/>
              </a:rPr>
              <a:t>ВЕЛИКОБРИТАНИЯ</a:t>
            </a:r>
            <a:r>
              <a:rPr sz="1200" spc="4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3000" b="1" spc="97" baseline="-18055" dirty="0">
                <a:solidFill>
                  <a:srgbClr val="ED1C24"/>
                </a:solidFill>
                <a:latin typeface="Arial"/>
                <a:cs typeface="Arial"/>
              </a:rPr>
              <a:t>-2%</a:t>
            </a:r>
            <a:endParaRPr sz="3000" baseline="-18055">
              <a:latin typeface="Arial"/>
              <a:cs typeface="Arial"/>
            </a:endParaRPr>
          </a:p>
        </p:txBody>
      </p:sp>
      <p:sp>
        <p:nvSpPr>
          <p:cNvPr id="4279" name="object 4279"/>
          <p:cNvSpPr txBox="1"/>
          <p:nvPr/>
        </p:nvSpPr>
        <p:spPr>
          <a:xfrm>
            <a:off x="10418902" y="4682197"/>
            <a:ext cx="108729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dirty="0">
                <a:solidFill>
                  <a:srgbClr val="231F20"/>
                </a:solidFill>
                <a:latin typeface="Century Gothic"/>
                <a:cs typeface="Century Gothic"/>
              </a:rPr>
              <a:t>$2942 млрд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4280" name="object 4280"/>
          <p:cNvSpPr txBox="1"/>
          <p:nvPr/>
        </p:nvSpPr>
        <p:spPr>
          <a:xfrm>
            <a:off x="9908476" y="5312727"/>
            <a:ext cx="90170" cy="53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b="1" u="sng" spc="-135" dirty="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sz="2000" b="1" u="sng" spc="-275" dirty="0">
                <a:solidFill>
                  <a:srgbClr val="ED1C24"/>
                </a:solidFill>
                <a:latin typeface="Arial"/>
                <a:cs typeface="Arial"/>
              </a:rPr>
              <a:t> 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400" u="sng" spc="-6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400" u="sng" spc="-10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281" name="object 4281"/>
          <p:cNvSpPr txBox="1"/>
          <p:nvPr/>
        </p:nvSpPr>
        <p:spPr>
          <a:xfrm>
            <a:off x="10418902" y="5312727"/>
            <a:ext cx="1011098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b="1" spc="85" dirty="0">
                <a:solidFill>
                  <a:srgbClr val="ED1C24"/>
                </a:solidFill>
                <a:latin typeface="Arial"/>
                <a:cs typeface="Arial"/>
              </a:rPr>
              <a:t>-9%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400" dirty="0">
                <a:solidFill>
                  <a:srgbClr val="231F20"/>
                </a:solidFill>
                <a:latin typeface="Century Gothic"/>
                <a:cs typeface="Century Gothic"/>
              </a:rPr>
              <a:t>$736 млрд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4282" name="object 4282"/>
          <p:cNvSpPr txBox="1"/>
          <p:nvPr/>
        </p:nvSpPr>
        <p:spPr>
          <a:xfrm>
            <a:off x="8801861" y="5190248"/>
            <a:ext cx="768350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spc="-10" dirty="0">
                <a:solidFill>
                  <a:srgbClr val="231F20"/>
                </a:solidFill>
                <a:latin typeface="Century Gothic"/>
                <a:cs typeface="Century Gothic"/>
              </a:rPr>
              <a:t>Р</a:t>
            </a:r>
            <a:r>
              <a:rPr sz="1200" spc="-204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Century Gothic"/>
                <a:cs typeface="Century Gothic"/>
              </a:rPr>
              <a:t>ОС</a:t>
            </a:r>
            <a:r>
              <a:rPr sz="1200" spc="-2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200" spc="95" dirty="0">
                <a:solidFill>
                  <a:srgbClr val="231F20"/>
                </a:solidFill>
                <a:latin typeface="Century Gothic"/>
                <a:cs typeface="Century Gothic"/>
              </a:rPr>
              <a:t>СИЯ</a:t>
            </a:r>
            <a:r>
              <a:rPr sz="1200" spc="-14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283" name="object 4283"/>
          <p:cNvSpPr/>
          <p:nvPr/>
        </p:nvSpPr>
        <p:spPr>
          <a:xfrm>
            <a:off x="8743822" y="5111750"/>
            <a:ext cx="2908935" cy="0"/>
          </a:xfrm>
          <a:custGeom>
            <a:avLst/>
            <a:gdLst/>
            <a:ahLst/>
            <a:cxnLst/>
            <a:rect l="l" t="t" r="r" b="b"/>
            <a:pathLst>
              <a:path w="2908934">
                <a:moveTo>
                  <a:pt x="290865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4" name="object 4284"/>
          <p:cNvSpPr/>
          <p:nvPr/>
        </p:nvSpPr>
        <p:spPr>
          <a:xfrm>
            <a:off x="11766550" y="5111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5" name="object 4285"/>
          <p:cNvSpPr/>
          <p:nvPr/>
        </p:nvSpPr>
        <p:spPr>
          <a:xfrm>
            <a:off x="8686800" y="5111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6" name="object 428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75"/>
              </a:lnSpc>
            </a:pPr>
            <a:r>
              <a:rPr spc="30" dirty="0"/>
              <a:t>MADE </a:t>
            </a:r>
            <a:r>
              <a:rPr spc="80" dirty="0"/>
              <a:t>IN</a:t>
            </a:r>
            <a:r>
              <a:rPr spc="-365" dirty="0"/>
              <a:t> </a:t>
            </a:r>
            <a:r>
              <a:rPr spc="50" dirty="0"/>
              <a:t>RUSSIA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98" y="322732"/>
            <a:ext cx="11179901" cy="129266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Выдача сертификата и разрешения на использование знака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Made in Russia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после прохождения процедуры сертификации </a:t>
            </a:r>
            <a:endParaRPr lang="ru-RU" sz="28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99" y="2159726"/>
            <a:ext cx="11048999" cy="5139869"/>
          </a:xfrm>
        </p:spPr>
        <p:txBody>
          <a:bodyPr/>
          <a:lstStyle/>
          <a:p>
            <a:r>
              <a:rPr lang="ru-RU" sz="2400" u="none" dirty="0" smtClean="0">
                <a:solidFill>
                  <a:srgbClr val="FF0000"/>
                </a:solidFill>
              </a:rPr>
              <a:t>Эксперты </a:t>
            </a:r>
            <a:r>
              <a:rPr lang="ru-RU" sz="2400" u="none" dirty="0" smtClean="0"/>
              <a:t>оценят </a:t>
            </a:r>
            <a:r>
              <a:rPr lang="ru-RU" sz="2400" u="none" dirty="0">
                <a:solidFill>
                  <a:srgbClr val="0070C0"/>
                </a:solidFill>
              </a:rPr>
              <a:t>опыт и компетенции компании</a:t>
            </a:r>
            <a:r>
              <a:rPr lang="ru-RU" sz="2400" u="none" dirty="0"/>
              <a:t>, претендующей на получение </a:t>
            </a:r>
            <a:r>
              <a:rPr lang="ru-RU" sz="2400" u="none" dirty="0" smtClean="0"/>
              <a:t>разрешения на использование знака </a:t>
            </a:r>
            <a:r>
              <a:rPr lang="ru-RU" sz="2400" u="none" dirty="0"/>
              <a:t>«Made </a:t>
            </a:r>
            <a:r>
              <a:rPr lang="ru-RU" sz="2400" u="none" dirty="0" err="1"/>
              <a:t>in</a:t>
            </a:r>
            <a:r>
              <a:rPr lang="ru-RU" sz="2400" u="none" dirty="0"/>
              <a:t> </a:t>
            </a:r>
            <a:r>
              <a:rPr lang="ru-RU" sz="2400" u="none" dirty="0" err="1" smtClean="0"/>
              <a:t>Russia</a:t>
            </a:r>
            <a:r>
              <a:rPr lang="ru-RU" sz="2400" u="none" dirty="0" smtClean="0"/>
              <a:t>», </a:t>
            </a:r>
            <a:r>
              <a:rPr lang="ru-RU" u="none" dirty="0"/>
              <a:t>а также осуществят сертификацию </a:t>
            </a:r>
            <a:r>
              <a:rPr lang="ru-RU" u="none" dirty="0">
                <a:solidFill>
                  <a:srgbClr val="0070C0"/>
                </a:solidFill>
              </a:rPr>
              <a:t>продукции, работ (услуг)</a:t>
            </a:r>
            <a:r>
              <a:rPr lang="ru-RU" u="none" dirty="0"/>
              <a:t>.</a:t>
            </a:r>
          </a:p>
          <a:p>
            <a:endParaRPr lang="ru-RU" sz="2400" u="none" dirty="0" smtClean="0"/>
          </a:p>
          <a:p>
            <a:r>
              <a:rPr lang="ru-RU" sz="2400" u="none" dirty="0" smtClean="0"/>
              <a:t>В </a:t>
            </a:r>
            <a:r>
              <a:rPr lang="ru-RU" sz="2400" u="none" dirty="0"/>
              <a:t>случае соответствия </a:t>
            </a:r>
            <a:r>
              <a:rPr lang="ru-RU" sz="2400" u="none" dirty="0" smtClean="0"/>
              <a:t>требованиям </a:t>
            </a:r>
            <a:r>
              <a:rPr lang="ru-RU" sz="2400" u="none" dirty="0"/>
              <a:t>производителю будет выдан </a:t>
            </a:r>
            <a:r>
              <a:rPr lang="ru-RU" sz="2400" u="none" dirty="0" smtClean="0"/>
              <a:t>единый сертификат </a:t>
            </a:r>
            <a:r>
              <a:rPr lang="ru-RU" sz="2400" u="none" dirty="0"/>
              <a:t>сроком на два </a:t>
            </a:r>
            <a:r>
              <a:rPr lang="ru-RU" sz="2400" u="none" dirty="0" smtClean="0"/>
              <a:t>года (на русском/английском языках).</a:t>
            </a:r>
          </a:p>
          <a:p>
            <a:endParaRPr lang="ru-RU" sz="2400" u="none" dirty="0"/>
          </a:p>
          <a:p>
            <a:pPr algn="just"/>
            <a:r>
              <a:rPr lang="ru-RU" sz="2400" u="none" dirty="0" smtClean="0"/>
              <a:t>* право размещения этого логотипа </a:t>
            </a:r>
            <a:r>
              <a:rPr lang="ru-RU" sz="2400" u="none" dirty="0"/>
              <a:t>на </a:t>
            </a:r>
            <a:r>
              <a:rPr lang="ru-RU" sz="2400" u="none" dirty="0" smtClean="0"/>
              <a:t>продукции, на упаковке продукции;</a:t>
            </a:r>
          </a:p>
          <a:p>
            <a:pPr algn="just"/>
            <a:r>
              <a:rPr lang="ru-RU" sz="2400" u="none" dirty="0" smtClean="0"/>
              <a:t>* в рекламных целях</a:t>
            </a:r>
            <a:r>
              <a:rPr lang="ru-RU" sz="2400" u="none" dirty="0"/>
              <a:t>, в маркетинговых </a:t>
            </a:r>
            <a:r>
              <a:rPr lang="ru-RU" sz="2400" u="none" dirty="0" smtClean="0"/>
              <a:t>и информационных материалах, </a:t>
            </a:r>
            <a:r>
              <a:rPr lang="ru-RU" sz="2400" u="none" dirty="0"/>
              <a:t>на </a:t>
            </a:r>
            <a:r>
              <a:rPr lang="ru-RU" sz="2400" u="none" dirty="0" smtClean="0"/>
              <a:t>сайте компании;</a:t>
            </a:r>
          </a:p>
          <a:p>
            <a:pPr algn="just"/>
            <a:r>
              <a:rPr lang="ru-RU" sz="2400" u="none" dirty="0" smtClean="0"/>
              <a:t>* на документах (акты выполненных работ, услуг; договора и пр.).</a:t>
            </a:r>
            <a:endParaRPr lang="ru-RU" sz="2400" u="none" dirty="0"/>
          </a:p>
          <a:p>
            <a:endParaRPr lang="ru-RU" sz="2400" u="none" dirty="0" smtClean="0"/>
          </a:p>
          <a:p>
            <a:endParaRPr lang="ru-RU" sz="2400" u="none" dirty="0"/>
          </a:p>
          <a:p>
            <a:endParaRPr lang="ru-RU" sz="2400" u="non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72600" y="6486341"/>
            <a:ext cx="18288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75"/>
              </a:lnSpc>
            </a:pPr>
            <a:r>
              <a:rPr lang="en-US" spc="30" dirty="0"/>
              <a:t>MADE </a:t>
            </a:r>
            <a:r>
              <a:rPr lang="en-US" spc="80" dirty="0"/>
              <a:t>IN</a:t>
            </a:r>
            <a:r>
              <a:rPr lang="en-US" spc="-365" dirty="0"/>
              <a:t> </a:t>
            </a:r>
            <a:r>
              <a:rPr lang="ru-RU" spc="-365" dirty="0" smtClean="0"/>
              <a:t>   </a:t>
            </a:r>
            <a:r>
              <a:rPr lang="en-US" spc="50" dirty="0" smtClean="0"/>
              <a:t>RUSSIA</a:t>
            </a:r>
            <a:endParaRPr lang="en-US" spc="50" dirty="0"/>
          </a:p>
        </p:txBody>
      </p:sp>
      <p:pic>
        <p:nvPicPr>
          <p:cNvPr id="1028" name="Picture 4" descr="Made In Rus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8562"/>
            <a:ext cx="1371599" cy="51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214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99" y="322732"/>
            <a:ext cx="10783750" cy="4847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СДС «СДЕЛАНО В РОССИИ»: ТЕКУЩИЙ МОМЕНТ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698" y="1295401"/>
            <a:ext cx="11596953" cy="4955203"/>
          </a:xfrm>
        </p:spPr>
        <p:txBody>
          <a:bodyPr/>
          <a:lstStyle/>
          <a:p>
            <a:r>
              <a:rPr lang="ru-RU" u="none" dirty="0" smtClean="0"/>
              <a:t>                      </a:t>
            </a:r>
          </a:p>
          <a:p>
            <a:r>
              <a:rPr lang="ru-RU" u="none" dirty="0" smtClean="0"/>
              <a:t>*</a:t>
            </a:r>
            <a:r>
              <a:rPr lang="ru-RU" u="none" dirty="0" smtClean="0">
                <a:solidFill>
                  <a:schemeClr val="accent1">
                    <a:lumMod val="50000"/>
                  </a:schemeClr>
                </a:solidFill>
              </a:rPr>
              <a:t>Количество </a:t>
            </a:r>
            <a:r>
              <a:rPr lang="ru-RU" u="none" dirty="0">
                <a:solidFill>
                  <a:schemeClr val="accent1">
                    <a:lumMod val="50000"/>
                  </a:schemeClr>
                </a:solidFill>
              </a:rPr>
              <a:t>компаний, зарегистрированных </a:t>
            </a:r>
            <a:r>
              <a:rPr lang="ru-RU" u="none" dirty="0" smtClean="0">
                <a:solidFill>
                  <a:schemeClr val="accent1">
                    <a:lumMod val="50000"/>
                  </a:schemeClr>
                </a:solidFill>
              </a:rPr>
              <a:t>в Перечне добросовестных экспортеров и получивших сертификат </a:t>
            </a:r>
            <a:r>
              <a:rPr lang="en-US" u="none" dirty="0">
                <a:solidFill>
                  <a:schemeClr val="accent1">
                    <a:lumMod val="50000"/>
                  </a:schemeClr>
                </a:solidFill>
              </a:rPr>
              <a:t>«Russian Exporter»</a:t>
            </a:r>
            <a:r>
              <a:rPr lang="en-US" u="none" dirty="0"/>
              <a:t> </a:t>
            </a:r>
            <a:r>
              <a:rPr lang="ru-RU" u="none" dirty="0" smtClean="0"/>
              <a:t> – </a:t>
            </a:r>
            <a:r>
              <a:rPr lang="ru-RU" sz="2800" b="1" u="none" dirty="0" smtClean="0">
                <a:solidFill>
                  <a:srgbClr val="FF0000"/>
                </a:solidFill>
              </a:rPr>
              <a:t>244</a:t>
            </a:r>
            <a:r>
              <a:rPr lang="ru-RU" u="none" dirty="0" smtClean="0"/>
              <a:t> </a:t>
            </a:r>
            <a:r>
              <a:rPr lang="ru-RU" u="none" dirty="0" smtClean="0">
                <a:solidFill>
                  <a:schemeClr val="accent1">
                    <a:lumMod val="50000"/>
                  </a:schemeClr>
                </a:solidFill>
              </a:rPr>
              <a:t>компании.</a:t>
            </a:r>
          </a:p>
          <a:p>
            <a:r>
              <a:rPr lang="ru-RU" u="none" dirty="0" smtClean="0"/>
              <a:t>*</a:t>
            </a:r>
            <a:r>
              <a:rPr lang="ru-RU" u="none" dirty="0" smtClean="0">
                <a:solidFill>
                  <a:schemeClr val="accent1">
                    <a:lumMod val="50000"/>
                  </a:schemeClr>
                </a:solidFill>
              </a:rPr>
              <a:t>Из них предприятий Самарской области </a:t>
            </a:r>
            <a:r>
              <a:rPr lang="ru-RU" u="none" dirty="0" smtClean="0"/>
              <a:t>– </a:t>
            </a:r>
            <a:r>
              <a:rPr lang="ru-RU" sz="2800" b="1" u="none" dirty="0" smtClean="0">
                <a:solidFill>
                  <a:srgbClr val="FF0000"/>
                </a:solidFill>
              </a:rPr>
              <a:t>17</a:t>
            </a:r>
            <a:r>
              <a:rPr lang="ru-RU" u="none" dirty="0" smtClean="0"/>
              <a:t> </a:t>
            </a:r>
            <a:r>
              <a:rPr lang="ru-RU" u="none" dirty="0" smtClean="0">
                <a:solidFill>
                  <a:schemeClr val="accent1">
                    <a:lumMod val="50000"/>
                  </a:schemeClr>
                </a:solidFill>
              </a:rPr>
              <a:t>компаний.</a:t>
            </a:r>
          </a:p>
          <a:p>
            <a:endParaRPr lang="ru-RU" u="none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u="none" dirty="0" smtClean="0">
                <a:solidFill>
                  <a:schemeClr val="accent1">
                    <a:lumMod val="50000"/>
                  </a:schemeClr>
                </a:solidFill>
              </a:rPr>
              <a:t>*Подали заявки на прохождение 1 этапа – </a:t>
            </a:r>
            <a:r>
              <a:rPr lang="ru-RU" sz="2800" b="1" u="none" dirty="0" smtClean="0">
                <a:solidFill>
                  <a:srgbClr val="FF0000"/>
                </a:solidFill>
              </a:rPr>
              <a:t>4</a:t>
            </a:r>
            <a:r>
              <a:rPr lang="ru-RU" u="none" dirty="0" smtClean="0">
                <a:solidFill>
                  <a:schemeClr val="accent1">
                    <a:lumMod val="50000"/>
                  </a:schemeClr>
                </a:solidFill>
              </a:rPr>
              <a:t> компании Самарской области.</a:t>
            </a:r>
          </a:p>
          <a:p>
            <a:endParaRPr lang="ru-RU" u="non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u="none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u="none" dirty="0" smtClean="0">
                <a:solidFill>
                  <a:schemeClr val="accent1">
                    <a:lumMod val="50000"/>
                  </a:schemeClr>
                </a:solidFill>
              </a:rPr>
              <a:t>*Количество выданных сертификатов </a:t>
            </a:r>
            <a:r>
              <a:rPr lang="en-US" u="none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en-US" u="none" dirty="0">
                <a:solidFill>
                  <a:schemeClr val="accent1">
                    <a:lumMod val="50000"/>
                  </a:schemeClr>
                </a:solidFill>
              </a:rPr>
              <a:t>Made in Russia</a:t>
            </a:r>
            <a:r>
              <a:rPr lang="en-US" u="none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ru-RU" u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u="none" dirty="0" smtClean="0"/>
              <a:t>- </a:t>
            </a:r>
            <a:r>
              <a:rPr lang="ru-RU" sz="2800" b="1" u="none" dirty="0" smtClean="0">
                <a:solidFill>
                  <a:srgbClr val="FF0000"/>
                </a:solidFill>
              </a:rPr>
              <a:t>474</a:t>
            </a:r>
            <a:r>
              <a:rPr lang="ru-RU" u="none" dirty="0" smtClean="0"/>
              <a:t> шт.</a:t>
            </a:r>
          </a:p>
          <a:p>
            <a:r>
              <a:rPr lang="ru-RU" u="none" dirty="0" smtClean="0">
                <a:solidFill>
                  <a:schemeClr val="accent1">
                    <a:lumMod val="50000"/>
                  </a:schemeClr>
                </a:solidFill>
              </a:rPr>
              <a:t>*Из них предприятиям Самарской области – </a:t>
            </a:r>
            <a:r>
              <a:rPr lang="ru-RU" sz="2800" b="1" u="none" dirty="0" smtClean="0">
                <a:solidFill>
                  <a:srgbClr val="FF0000"/>
                </a:solidFill>
              </a:rPr>
              <a:t>3</a:t>
            </a:r>
            <a:r>
              <a:rPr lang="ru-RU" u="none" dirty="0" smtClean="0">
                <a:solidFill>
                  <a:schemeClr val="accent1">
                    <a:lumMod val="50000"/>
                  </a:schemeClr>
                </a:solidFill>
              </a:rPr>
              <a:t> сертификата.</a:t>
            </a:r>
          </a:p>
          <a:p>
            <a:endParaRPr lang="ru-RU" u="none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u="none" dirty="0" smtClean="0">
                <a:solidFill>
                  <a:schemeClr val="accent1">
                    <a:lumMod val="50000"/>
                  </a:schemeClr>
                </a:solidFill>
              </a:rPr>
              <a:t>*Подали заявки на прохождение 2 этапа сертификации – </a:t>
            </a:r>
            <a:r>
              <a:rPr lang="ru-RU" sz="2800" b="1" u="none" dirty="0" smtClean="0">
                <a:solidFill>
                  <a:srgbClr val="FF0000"/>
                </a:solidFill>
              </a:rPr>
              <a:t>2</a:t>
            </a:r>
            <a:r>
              <a:rPr lang="ru-RU" u="none" dirty="0" smtClean="0">
                <a:solidFill>
                  <a:schemeClr val="accent1">
                    <a:lumMod val="50000"/>
                  </a:schemeClr>
                </a:solidFill>
              </a:rPr>
              <a:t> компании Самарской области.</a:t>
            </a:r>
            <a:endParaRPr lang="ru-RU" u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Made In Rus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143827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de In Rus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99" y="3810000"/>
            <a:ext cx="1438276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4580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695</Words>
  <Application>Microsoft Office PowerPoint</Application>
  <PresentationFormat>Произвольный</PresentationFormat>
  <Paragraphs>133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ОБ ЭКСПОРТНОМ БРЕНДЕ СТРАНЫ</vt:lpstr>
      <vt:lpstr>ЦЕЛИ</vt:lpstr>
      <vt:lpstr>ЗАДАЧИ</vt:lpstr>
      <vt:lpstr>Прямая и вирусная реклама</vt:lpstr>
      <vt:lpstr>ПРОДВИЖЕНИЕ: ВЫСТАВОЧНО-ЯРМАРОЧНЫЕ  МЕРОПРИЯТИЯ</vt:lpstr>
      <vt:lpstr>ГЕОГРАФИЯ ПРОЕКТА</vt:lpstr>
      <vt:lpstr>Выдача сертификата и разрешения на использование знака Made in Russia после прохождения процедуры сертификации </vt:lpstr>
      <vt:lpstr>СДС «СДЕЛАНО В РОССИИ»: ТЕКУЩИЙ МОМЕНТ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Чепик Светлана Евгеньевна</dc:creator>
  <cp:lastModifiedBy>bulatova.no</cp:lastModifiedBy>
  <cp:revision>32</cp:revision>
  <dcterms:created xsi:type="dcterms:W3CDTF">2017-05-25T09:45:00Z</dcterms:created>
  <dcterms:modified xsi:type="dcterms:W3CDTF">2019-04-26T15:38:42Z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2017-05-24T00:00:00Z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2017-05-25T00:00:00Z</vt:filetime>
  </property>
</Properties>
</file>