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82" r:id="rId4"/>
    <p:sldId id="259" r:id="rId5"/>
    <p:sldId id="258" r:id="rId6"/>
    <p:sldId id="260" r:id="rId7"/>
    <p:sldId id="293" r:id="rId8"/>
    <p:sldId id="295" r:id="rId9"/>
    <p:sldId id="264" r:id="rId10"/>
    <p:sldId id="271" r:id="rId11"/>
    <p:sldId id="268" r:id="rId12"/>
    <p:sldId id="276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29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8C7B35-EBC7-423D-928E-A3B9FC371B15}" type="datetimeFigureOut">
              <a:rPr lang="ru-RU" smtClean="0"/>
              <a:t>26.12.2014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5B7F4-A996-4DF6-B133-040EEC3FA73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5B7F4-A996-4DF6-B133-040EEC3FA730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4000" r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908720"/>
            <a:ext cx="8496944" cy="52565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611560" y="5157192"/>
            <a:ext cx="7160840" cy="648072"/>
          </a:xfrm>
        </p:spPr>
        <p:txBody>
          <a:bodyPr>
            <a:normAutofit fontScale="92500"/>
          </a:bodyPr>
          <a:lstStyle/>
          <a:p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Председатель – Дёмкин Юрий Михайлович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8" name="Picture 10" descr="E:\Мордовия\СУВЕНИРКА\коллаж\Надпис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44000" cy="32459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3672408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fh7e6LOUzw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1052736"/>
            <a:ext cx="7620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3672408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MG_39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136904" cy="540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3672408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P90600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52736"/>
            <a:ext cx="8047436" cy="55247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9144000" cy="6525344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49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6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АНО «Мордовский культурный центр» представляет</a:t>
            </a:r>
            <a:r>
              <a:rPr lang="ru-RU" sz="6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200" b="1" dirty="0" smtClean="0">
                <a:latin typeface="Times New Roman" pitchFamily="18" charset="0"/>
                <a:cs typeface="Times New Roman" pitchFamily="18" charset="0"/>
              </a:rPr>
              <a:t>проект «Мы вместе – Россия», через культуру -  к межнациональному согласию</a:t>
            </a:r>
            <a:endParaRPr lang="ru-RU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5500" b="1" u="sng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, решаемая проектом - наличие в обществе тенденций разобщенности, утраты национальных традиций и духовно-нравственных ориентиров.</a:t>
            </a:r>
          </a:p>
          <a:p>
            <a:r>
              <a:rPr lang="ru-RU" sz="5500" b="1" u="sng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 проекта – сохранение и развитие культуры  мордовского народа и народов России, межнациональное согласие и взаимодействие.</a:t>
            </a:r>
          </a:p>
          <a:p>
            <a:r>
              <a:rPr lang="ru-RU" sz="5500" b="1" u="sng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проекта: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1)Улучшение взаимопонимания и взаимодействия в межнациональных отношениях;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2)Формирование национального самосознания молодежи через этнокультурные традиции и приобщение к базовым национальным ценностям;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3)Изучение и сохранение культурного наследия народов России.</a:t>
            </a:r>
          </a:p>
          <a:p>
            <a:r>
              <a:rPr lang="ru-RU" sz="5500" b="1" u="sng" dirty="0" smtClean="0">
                <a:latin typeface="Times New Roman" pitchFamily="18" charset="0"/>
                <a:cs typeface="Times New Roman" pitchFamily="18" charset="0"/>
              </a:rPr>
              <a:t>Планируемый результат:</a:t>
            </a: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55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 процессе реализации проекта «Мы вместе – Россия» формируется этнокультурное гуманитарное пространство в городе Тольятти. Этнокультурное пространство составят площадки для общения и проведения мероприятий различных форматов (конференции, круглые столы, лекции, курсы языка, фестивали, концерты, выставки, открытые уроки и др.), с использованием объединенных ресурсов партнеров проекта. Содержание мероприятий будет направлено на межнациональное  объединение и взаимодействие.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Рабочий стол\план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7920880" cy="62394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День взаимодействия, 18.02.14</a:t>
            </a:r>
            <a:endParaRPr lang="ru-RU" dirty="0"/>
          </a:p>
        </p:txBody>
      </p:sp>
      <p:pic>
        <p:nvPicPr>
          <p:cNvPr id="3075" name="Picture 3" descr="C:\Documents and Settings\Admin\Рабочий стол\Презентация\День взаимодействия\DSC02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717032"/>
            <a:ext cx="4401755" cy="2924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C:\Documents and Settings\Admin\Рабочий стол\Презентация\День взаимодействия\DSC027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4366009" cy="29249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4" name="Picture 2" descr="C:\Documents and Settings\Admin\Рабочий стол\Презентация\День взаимодействия\DSC0286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052736"/>
            <a:ext cx="5027829" cy="3340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Итоговый документ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29600" cy="56886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По итогам круглого стола 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решили:</a:t>
            </a: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Отметить целесообразность проведения  Дня взаимодействия  с участием представителей национально-культурных объединений науки, культуры, образования и власти.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Считать возможным, представленные на круглом столе практики использовать в деятельности учреждений образования и культуры для  воспитания молодежи.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Рассмотреть необходимость открытия этнокультурных площадок на базе государственных и муниципальных учреждений культуры и образования.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Объединить ресурсы национальных объединений по использованию этнокультурных традиций в воспитании молодежи на основе партнерских проектов.</a:t>
            </a:r>
          </a:p>
          <a:p>
            <a:pPr lvl="0">
              <a:buNone/>
            </a:pPr>
            <a:endParaRPr lang="ru-RU" sz="34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Рекомендовать национально-культурным объединениям: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Ввести в традицию проведение в  г.о. Тольятти   Дней взаимодействия два раза в год.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Сформировать совместную коллекцию кукол в национальных костюмах для публичных представлений.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Рассмотреть вопрос о необходимости развития национальных промыслов и ремесел.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Активнее использовать СМИ и электронные ресурсы для освещения вопросов национально-культурного взаимодействия.</a:t>
            </a:r>
          </a:p>
          <a:p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Создать рабочую группу по продвижению и решению проблем, обозначенных в работе круглого стола.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Admin\Рабочий стол\P728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859096" cy="53724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Протокол заседания Единого совета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E:\Мордовия\ДОКУМЕНТЫ МКЦ\протокол МКЦ от 28.07.2014г\2\CCF29072014_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707824" cy="5138626"/>
          </a:xfrm>
          <a:prstGeom prst="rect">
            <a:avLst/>
          </a:prstGeom>
          <a:noFill/>
        </p:spPr>
      </p:pic>
      <p:pic>
        <p:nvPicPr>
          <p:cNvPr id="1027" name="Picture 3" descr="E:\Мордовия\ДОКУМЕНТЫ МКЦ\протокол МКЦ от 28.07.2014г\2\CCF29072014_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3687723" cy="51107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Documents and Settings\Admin\Рабочий стол\Презентация\15-летие\P5140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0487" y="3501008"/>
            <a:ext cx="5163513" cy="29609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1196752"/>
            <a:ext cx="8229600" cy="922114"/>
          </a:xfrm>
        </p:spPr>
        <p:txBody>
          <a:bodyPr>
            <a:normAutofit/>
          </a:bodyPr>
          <a:lstStyle/>
          <a:p>
            <a:pPr algn="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15-летие МКЦ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1" name="Picture 7" descr="C:\Documents and Settings\Admin\Рабочий стол\Презентация\15-летие\P51401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6632"/>
            <a:ext cx="6120680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2" name="Picture 8" descr="C:\Documents and Settings\Admin\Рабочий стол\Презентация\15-летие\DSC043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05064"/>
            <a:ext cx="3003599" cy="2673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День города 1 июня 2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080120"/>
            <a:ext cx="7776864" cy="5445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\Рабочий стол\Презентация\Тольяттинские мелодии единства\_DSC68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736768" cy="34597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052736"/>
            <a:ext cx="8460432" cy="936104"/>
          </a:xfrm>
        </p:spPr>
        <p:txBody>
          <a:bodyPr>
            <a:noAutofit/>
          </a:bodyPr>
          <a:lstStyle/>
          <a:p>
            <a:pPr algn="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Тольяттинские 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мелодии единства,4.11.14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C:\Documents and Settings\Admin\Рабочий стол\Презентация\_DSC65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971" y="3933056"/>
            <a:ext cx="437932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1" name="Picture 3" descr="C:\Documents and Settings\Admin\Рабочий стол\Презентация\_DSC66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92896"/>
            <a:ext cx="4368825" cy="29021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544616"/>
          </a:xfrm>
        </p:spPr>
        <p:txBody>
          <a:bodyPr>
            <a:noAutofit/>
          </a:bodyPr>
          <a:lstStyle/>
          <a:p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«Россия всегда развивалась как цветущая сложность»</a:t>
            </a:r>
            <a:b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</a:t>
            </a:r>
            <a:r>
              <a:rPr lang="ru-RU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(философ К.Леонтьев)</a:t>
            </a: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Накопленный нами опыт, в процессе реализации проекта «Мы вместе -  мы Россия», мы предлагаем использовать как технологию межэтнического взаимодействия, которую   можно внедрить в любом городе нашей необъятной Родины.</a:t>
            </a:r>
            <a: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2915816" y="5638800"/>
            <a:ext cx="4856584" cy="742528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Фото с Меркушкиным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136904" cy="54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3672408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DSC028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169463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1224136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P51401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982144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3672408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DSC00987 для презентац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124744"/>
            <a:ext cx="7759953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DFGi8GLM4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876" y="1124744"/>
            <a:ext cx="788055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Копия P9010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7992888" cy="5549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908720"/>
            <a:ext cx="7772400" cy="3672408"/>
          </a:xfrm>
        </p:spPr>
        <p:txBody>
          <a:bodyPr>
            <a:normAutofit/>
          </a:bodyPr>
          <a:lstStyle/>
          <a:p>
            <a:endParaRPr lang="ru-RU" sz="4000" b="1" dirty="0">
              <a:solidFill>
                <a:schemeClr val="accent6">
                  <a:lumMod val="50000"/>
                </a:schemeClr>
              </a:solidFill>
              <a:latin typeface="Century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 descr="P9210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8456203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319</Words>
  <Application>Microsoft Office PowerPoint</Application>
  <PresentationFormat>Экран (4:3)</PresentationFormat>
  <Paragraphs>34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  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День взаимодействия, 18.02.14</vt:lpstr>
      <vt:lpstr>Итоговый документ </vt:lpstr>
      <vt:lpstr>Слайд 17</vt:lpstr>
      <vt:lpstr> Протокол заседания Единого совета  </vt:lpstr>
      <vt:lpstr>15-летие МКЦ</vt:lpstr>
      <vt:lpstr>Тольяттинские  мелодии единства,4.11.14</vt:lpstr>
      <vt:lpstr>                                                                           «Россия всегда развивалась как цветущая сложность»                                                                                           (философ К.Леонтьев)    Накопленный нами опыт, в процессе реализации проекта «Мы вместе -  мы Россия», мы предлагаем использовать как технологию межэтнического взаимодействия, которую   можно внедрить в любом городе нашей необъятной Родины.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Мордовский культурный центр г.Тольятти</dc:title>
  <cp:lastModifiedBy>DHM</cp:lastModifiedBy>
  <cp:revision>38</cp:revision>
  <dcterms:modified xsi:type="dcterms:W3CDTF">2014-12-26T07:07:06Z</dcterms:modified>
</cp:coreProperties>
</file>