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402" r:id="rId2"/>
    <p:sldId id="412" r:id="rId3"/>
    <p:sldId id="417" r:id="rId4"/>
    <p:sldId id="406" r:id="rId5"/>
  </p:sldIdLst>
  <p:sldSz cx="9144000" cy="6858000" type="screen4x3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3E"/>
    <a:srgbClr val="FF7C80"/>
    <a:srgbClr val="FF505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100" d="100"/>
          <a:sy n="100" d="100"/>
        </p:scale>
        <p:origin x="15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FFC81D-10F4-4254-AD04-689D0CD26819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ru-RU"/>
              <a:t>СЛАЙД 4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67CE725-39D9-41F3-B785-45E17E86A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8383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C5617B5-FDF9-4A09-9133-E055B01C80DE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СЛАЙД 4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B560482-BCCB-4FEC-87CA-786E0344F9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393788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>
              <a:cs typeface="Arial" charset="0"/>
            </a:endParaRPr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B8CF23F-54A2-4253-A3F1-B1611CD51339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СЛАЙД 4</a:t>
            </a:r>
          </a:p>
        </p:txBody>
      </p:sp>
    </p:spTree>
    <p:extLst>
      <p:ext uri="{BB962C8B-B14F-4D97-AF65-F5344CB8AC3E}">
        <p14:creationId xmlns:p14="http://schemas.microsoft.com/office/powerpoint/2010/main" val="303592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8C0DF1-04D0-4FED-8E46-0554BB6B73F4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СЛАЙД 4</a:t>
            </a:r>
          </a:p>
        </p:txBody>
      </p:sp>
    </p:spTree>
    <p:extLst>
      <p:ext uri="{BB962C8B-B14F-4D97-AF65-F5344CB8AC3E}">
        <p14:creationId xmlns:p14="http://schemas.microsoft.com/office/powerpoint/2010/main" val="420333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9B8A-886B-4849-A690-B618A14F886B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D7DDB-D978-48A6-808A-327BA8A629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FD78D-2BA5-4ADB-B706-A648F1F03A48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5C167-150B-427B-B608-7CBB8ED49C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CCA9-1799-4AA8-8329-E754C7F50311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56308-1A42-4073-BF95-15CED4934E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06C3A-1EC9-4B17-82C8-A0AEC15B12E2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26281-3454-4D52-A4A1-69D907A819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A8861-B62A-497C-BDBC-19B52BFB8F57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1B872-F485-48D0-A5E9-8EA3A0C79B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C6F75-F68F-4C75-8AFB-A0EFFA926904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CE1B-E795-46F7-91CE-446BC6E248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11E1D-1DFC-4A3A-A3A7-96CFC356A3B2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16D3E-6C2C-4946-83CF-EBD3085692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C9EB8-E4E3-4148-B0CA-430BC0FD1202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0E80B-F709-4622-9426-2DC200FF19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9847-53D4-47AA-A620-167DCB760786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07B8E-16FC-4724-90C5-A1002046BE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7ABA1-CEA2-422C-9226-754EE6FCF3EB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49882-24C0-4A4A-B467-9C030DFD4C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5872F-292C-44B5-8E38-AB9A5CDC0DDD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BDC1E-6349-433C-ABEB-A9CD3C1042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ABE883-7559-4CA1-85D0-A093BDE96489}" type="datetimeFigureOut">
              <a:rPr lang="ru-RU" altLang="ru-RU"/>
              <a:pPr>
                <a:defRPr/>
              </a:pPr>
              <a:t>02.09.2026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F99F004-410F-4B6E-86ED-7D03D263F8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2"/>
          <p:cNvSpPr txBox="1">
            <a:spLocks noChangeArrowheads="1"/>
          </p:cNvSpPr>
          <p:nvPr/>
        </p:nvSpPr>
        <p:spPr bwMode="auto">
          <a:xfrm>
            <a:off x="103188" y="2571750"/>
            <a:ext cx="8937625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Общественные   обсуждения    </a:t>
            </a:r>
          </a:p>
          <a:p>
            <a:pPr algn="ctr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предварительного распределения бюджетных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ассигнований на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2029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гг., в соответствии с доведенными проектами изменений предельных объемов бюджетных ассигнований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Главный распорядитель бюджетных средств – </a:t>
            </a:r>
          </a:p>
          <a:p>
            <a:pPr algn="ctr"/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администрация городского округа Тольятти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1773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52" name="Text Box 11"/>
          <p:cNvSpPr txBox="1">
            <a:spLocks noChangeArrowheads="1"/>
          </p:cNvSpPr>
          <p:nvPr/>
        </p:nvSpPr>
        <p:spPr bwMode="auto">
          <a:xfrm>
            <a:off x="1042988" y="1773238"/>
            <a:ext cx="7058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Администрация городского округа Тольятти</a:t>
            </a:r>
            <a:endParaRPr lang="ru-RU" altLang="ru-RU" sz="2800">
              <a:solidFill>
                <a:srgbClr val="0D0D0D"/>
              </a:solidFill>
              <a:cs typeface="Times New Roman" pitchFamily="18" charset="0"/>
            </a:endParaRPr>
          </a:p>
        </p:txBody>
      </p:sp>
      <p:pic>
        <p:nvPicPr>
          <p:cNvPr id="2053" name="Picture 3" descr="C:\Users\user\Desktop\city_gerb_ligh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7638" y="115888"/>
            <a:ext cx="12287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2073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9286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Доведенные бюджетные ассигнования администрации городского округа Тольятти </a:t>
            </a:r>
          </a:p>
          <a:p>
            <a:pPr algn="ctr" eaLnBrk="1" hangingPunct="1">
              <a:defRPr/>
            </a:pPr>
            <a:r>
              <a:rPr kumimoji="0"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городского бюджета</a:t>
            </a:r>
            <a:r>
              <a:rPr kumimoji="0"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2027 г. и плановый </a:t>
            </a:r>
            <a:r>
              <a:rPr kumimoji="0" lang="ru-RU" altLang="ru-RU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2028-2029 </a:t>
            </a:r>
            <a:r>
              <a:rPr kumimoji="0"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</a:p>
        </p:txBody>
      </p: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6500813" y="2071688"/>
            <a:ext cx="3571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92100" algn="just"/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803348"/>
              </p:ext>
            </p:extLst>
          </p:nvPr>
        </p:nvGraphicFramePr>
        <p:xfrm>
          <a:off x="285750" y="1103313"/>
          <a:ext cx="8643998" cy="4685131"/>
        </p:xfrm>
        <a:graphic>
          <a:graphicData uri="http://schemas.openxmlformats.org/drawingml/2006/table">
            <a:tbl>
              <a:tblPr/>
              <a:tblGrid>
                <a:gridCol w="4246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59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59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59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3967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расходов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тыс. руб.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26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Доведенные бюджетные ассигнования, всего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1 185 400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1 185 400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1 185 400</a:t>
                      </a: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53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муниципальной программе «Развитие органов местного самоуправления городского округа Тольятти на 2023-2028 годы»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Непрограммное направление расходов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1 183 967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1 183 967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1 185 400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1" marR="91421" marT="45694" marB="4569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100" name="Текст 5"/>
          <p:cNvSpPr>
            <a:spLocks noGrp="1"/>
          </p:cNvSpPr>
          <p:nvPr>
            <p:ph type="body" sz="half" idx="2"/>
          </p:nvPr>
        </p:nvSpPr>
        <p:spPr>
          <a:xfrm>
            <a:off x="1928813" y="6357938"/>
            <a:ext cx="5486400" cy="366712"/>
          </a:xfrm>
        </p:spPr>
        <p:txBody>
          <a:bodyPr/>
          <a:lstStyle/>
          <a:p>
            <a:pPr algn="ctr"/>
            <a:r>
              <a:rPr lang="ru-RU" sz="1600" b="1" smtClean="0">
                <a:cs typeface="Arial" charset="0"/>
              </a:rPr>
              <a:t>СЛАЙД 1</a:t>
            </a:r>
          </a:p>
        </p:txBody>
      </p:sp>
    </p:spTree>
  </p:cSld>
  <p:clrMapOvr>
    <a:masterClrMapping/>
  </p:clrMapOvr>
  <p:transition spd="slow" advTm="60696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smtClean="0">
                <a:cs typeface="Arial" charset="0"/>
              </a:rPr>
              <a:t>   </a:t>
            </a: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440068"/>
              </p:ext>
            </p:extLst>
          </p:nvPr>
        </p:nvGraphicFramePr>
        <p:xfrm>
          <a:off x="571500" y="357188"/>
          <a:ext cx="8245533" cy="501194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655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99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049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на 2027год, тыс.руб.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635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Программные расходы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всего </a:t>
                      </a:r>
                    </a:p>
                    <a:p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1 183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967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978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- заработная плата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904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870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978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- начисления на заработную плату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271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177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- компенсационные выплаты по уходу за детьми до трех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641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978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- командировочные расходы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1 720</a:t>
                      </a: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156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- прочие работы, услуги, несоциальные выплаты персоналу в натуральной форме</a:t>
                      </a: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1 465</a:t>
                      </a:r>
                    </a:p>
                  </a:txBody>
                  <a:tcPr marL="91423" marR="91423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550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3" marR="91423" marT="45708" marB="4570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1 433</a:t>
                      </a:r>
                    </a:p>
                  </a:txBody>
                  <a:tcPr marL="91423" marR="91423" marT="45708" marB="4570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130" name="Текст 5"/>
          <p:cNvSpPr txBox="1">
            <a:spLocks/>
          </p:cNvSpPr>
          <p:nvPr/>
        </p:nvSpPr>
        <p:spPr bwMode="auto">
          <a:xfrm>
            <a:off x="1857375" y="62865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1" lang="ru-RU" sz="1600" b="1">
                <a:latin typeface="Calibri" pitchFamily="34" charset="0"/>
              </a:rPr>
              <a:t>СЛАЙД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-17463" y="2636838"/>
            <a:ext cx="9144001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Главный распорядитель бюджетных средств – </a:t>
            </a:r>
          </a:p>
          <a:p>
            <a:pPr algn="ctr"/>
            <a:r>
              <a:rPr lang="ru-RU" altLang="ru-RU" sz="2400" b="1" u="sng">
                <a:latin typeface="Times New Roman" pitchFamily="18" charset="0"/>
                <a:cs typeface="Times New Roman" pitchFamily="18" charset="0"/>
              </a:rPr>
              <a:t>администрация городского округа Тольятти</a:t>
            </a:r>
          </a:p>
          <a:p>
            <a:pPr algn="ctr" eaLnBrk="1" hangingPunct="1">
              <a:buFont typeface="Arial" charset="0"/>
              <a:buNone/>
            </a:pPr>
            <a:endParaRPr lang="ru-RU" altLang="ru-RU" sz="2000" b="1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altLang="ru-RU" sz="2000" u="sng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1773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124" name="Text Box 11"/>
          <p:cNvSpPr txBox="1">
            <a:spLocks noChangeArrowheads="1"/>
          </p:cNvSpPr>
          <p:nvPr/>
        </p:nvSpPr>
        <p:spPr bwMode="auto">
          <a:xfrm>
            <a:off x="1042988" y="1963738"/>
            <a:ext cx="7058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Администрация городского округа Тольятти</a:t>
            </a:r>
            <a:endParaRPr lang="ru-RU" altLang="ru-RU" sz="2800">
              <a:solidFill>
                <a:srgbClr val="0D0D0D"/>
              </a:solidFill>
              <a:cs typeface="Times New Roman" pitchFamily="18" charset="0"/>
            </a:endParaRPr>
          </a:p>
        </p:txBody>
      </p:sp>
      <p:sp>
        <p:nvSpPr>
          <p:cNvPr id="5125" name="Прямоугольник 1"/>
          <p:cNvSpPr>
            <a:spLocks noChangeArrowheads="1"/>
          </p:cNvSpPr>
          <p:nvPr/>
        </p:nvSpPr>
        <p:spPr bwMode="auto">
          <a:xfrm>
            <a:off x="0" y="5084763"/>
            <a:ext cx="91265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i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3600" b="1" i="1" u="sng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5126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130175"/>
            <a:ext cx="12287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206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7761</TotalTime>
  <Words>234</Words>
  <Application>Microsoft Office PowerPoint</Application>
  <PresentationFormat>Экран (4:3)</PresentationFormat>
  <Paragraphs>86</Paragraphs>
  <Slides>4</Slides>
  <Notes>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  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Anand</dc:creator>
  <cp:lastModifiedBy>Телениус Наталья Викторовна</cp:lastModifiedBy>
  <cp:revision>931</cp:revision>
  <cp:lastPrinted>2016-06-20T10:07:42Z</cp:lastPrinted>
  <dcterms:created xsi:type="dcterms:W3CDTF">2013-02-19T12:06:37Z</dcterms:created>
  <dcterms:modified xsi:type="dcterms:W3CDTF">2026-09-02T10:59:55Z</dcterms:modified>
</cp:coreProperties>
</file>