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61" r:id="rId4"/>
    <p:sldId id="272" r:id="rId5"/>
    <p:sldId id="273" r:id="rId6"/>
    <p:sldId id="264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2014 год</a:t>
            </a:r>
          </a:p>
        </c:rich>
      </c:tx>
      <c:layout>
        <c:manualLayout>
          <c:xMode val="edge"/>
          <c:yMode val="edge"/>
          <c:x val="0.29745374375524758"/>
          <c:y val="4.032679496516847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dPt>
            <c:idx val="0"/>
            <c:bubble3D val="0"/>
            <c:explosion val="6"/>
          </c:dPt>
          <c:dLbls>
            <c:dLbl>
              <c:idx val="0"/>
              <c:layout>
                <c:manualLayout>
                  <c:x val="-0.23429705442564669"/>
                  <c:y val="-1.417160781861000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628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603472109656304"/>
                  <c:y val="-0.16886806815703606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987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3200" b="0" i="0" u="none" strike="noStrike" kern="1200" baseline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Дети-сироты</c:v>
                </c:pt>
                <c:pt idx="1">
                  <c:v>Дети, оставшиеся без попечения родителей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628</c:v>
                </c:pt>
                <c:pt idx="1">
                  <c:v>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год</a:t>
            </a:r>
          </a:p>
        </c:rich>
      </c:tx>
      <c:layout>
        <c:manualLayout>
          <c:xMode val="edge"/>
          <c:yMode val="edge"/>
          <c:x val="0.34082324186201535"/>
          <c:y val="3.814939629478754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Pt>
            <c:idx val="0"/>
            <c:bubble3D val="0"/>
            <c:explosion val="6"/>
          </c:dPt>
          <c:dLbls>
            <c:dLbl>
              <c:idx val="0"/>
              <c:layout>
                <c:manualLayout>
                  <c:x val="-0.21658772886801284"/>
                  <c:y val="-4.7425286079324516E-2"/>
                </c:manualLayout>
              </c:layout>
              <c:spPr/>
              <c:txPr>
                <a:bodyPr/>
                <a:lstStyle/>
                <a:p>
                  <a:pPr>
                    <a:defRPr sz="32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8420043492435265"/>
                  <c:y val="-0.15665354741105583"/>
                </c:manualLayout>
              </c:layout>
              <c:spPr/>
              <c:txPr>
                <a:bodyPr/>
                <a:lstStyle/>
                <a:p>
                  <a:pPr>
                    <a:defRPr sz="32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Дети-сироты</c:v>
                </c:pt>
                <c:pt idx="1">
                  <c:v>Дети, оставшиеся без попечения родителей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657</c:v>
                </c:pt>
                <c:pt idx="1">
                  <c:v>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BE1DFC-9B06-4E39-81D5-78034C187A8C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8BC1C2A-A72C-47FE-B213-A0205274DF65}">
      <dgm:prSet phldrT="[Текст]"/>
      <dgm:spPr/>
      <dgm:t>
        <a:bodyPr/>
        <a:lstStyle/>
        <a:p>
          <a:r>
            <a:rPr lang="ru-RU" dirty="0" smtClean="0"/>
            <a:t>265 чел.</a:t>
          </a:r>
          <a:endParaRPr lang="ru-RU" dirty="0"/>
        </a:p>
      </dgm:t>
    </dgm:pt>
    <dgm:pt modelId="{DBAECAB4-7938-4B22-A272-F1BDF7E39CB5}" type="parTrans" cxnId="{6EFD4802-3163-4DD1-97F5-9E93AEF7DF36}">
      <dgm:prSet/>
      <dgm:spPr/>
      <dgm:t>
        <a:bodyPr/>
        <a:lstStyle/>
        <a:p>
          <a:endParaRPr lang="ru-RU"/>
        </a:p>
      </dgm:t>
    </dgm:pt>
    <dgm:pt modelId="{3D9993DE-7AA4-4A1E-8ED4-F48C91D771A7}" type="sibTrans" cxnId="{6EFD4802-3163-4DD1-97F5-9E93AEF7DF36}">
      <dgm:prSet/>
      <dgm:spPr/>
      <dgm:t>
        <a:bodyPr/>
        <a:lstStyle/>
        <a:p>
          <a:endParaRPr lang="ru-RU"/>
        </a:p>
      </dgm:t>
    </dgm:pt>
    <dgm:pt modelId="{44D75C7B-252E-4CD6-B93A-3B24B2B6BC27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Семейные формы устройства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13708-BBEA-45E4-B177-D142A50ED8AD}" type="parTrans" cxnId="{77C25962-7FE7-43F8-84B0-C57C205AC964}">
      <dgm:prSet/>
      <dgm:spPr/>
      <dgm:t>
        <a:bodyPr/>
        <a:lstStyle/>
        <a:p>
          <a:endParaRPr lang="ru-RU"/>
        </a:p>
      </dgm:t>
    </dgm:pt>
    <dgm:pt modelId="{30E55E20-3132-4EB2-81D5-BAD4F80643BE}" type="sibTrans" cxnId="{77C25962-7FE7-43F8-84B0-C57C205AC964}">
      <dgm:prSet/>
      <dgm:spPr/>
      <dgm:t>
        <a:bodyPr/>
        <a:lstStyle/>
        <a:p>
          <a:endParaRPr lang="ru-RU"/>
        </a:p>
      </dgm:t>
    </dgm:pt>
    <dgm:pt modelId="{BFB92B40-30F9-4CF2-904C-50CFF31F8C4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Государственные учреждения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3EB2B0-75A7-4F82-A2EE-2F564C2A18DC}" type="parTrans" cxnId="{40889D53-A6E5-4034-BBD0-B7E3624E0058}">
      <dgm:prSet/>
      <dgm:spPr/>
      <dgm:t>
        <a:bodyPr/>
        <a:lstStyle/>
        <a:p>
          <a:endParaRPr lang="ru-RU"/>
        </a:p>
      </dgm:t>
    </dgm:pt>
    <dgm:pt modelId="{F12AC149-EE94-47E1-ABB8-95DBBC359DF8}" type="sibTrans" cxnId="{40889D53-A6E5-4034-BBD0-B7E3624E0058}">
      <dgm:prSet/>
      <dgm:spPr/>
      <dgm:t>
        <a:bodyPr/>
        <a:lstStyle/>
        <a:p>
          <a:endParaRPr lang="ru-RU"/>
        </a:p>
      </dgm:t>
    </dgm:pt>
    <dgm:pt modelId="{3C0DC989-A08E-420B-861A-4A5A645104C4}" type="pres">
      <dgm:prSet presAssocID="{10BE1DFC-9B06-4E39-81D5-78034C187A8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E1AC28-FD64-468E-8666-13C56C9D4296}" type="pres">
      <dgm:prSet presAssocID="{28BC1C2A-A72C-47FE-B213-A0205274DF65}" presName="root" presStyleCnt="0">
        <dgm:presLayoutVars>
          <dgm:chMax/>
          <dgm:chPref val="4"/>
        </dgm:presLayoutVars>
      </dgm:prSet>
      <dgm:spPr/>
    </dgm:pt>
    <dgm:pt modelId="{D3AE608D-6486-4492-8AE0-312E139BE030}" type="pres">
      <dgm:prSet presAssocID="{28BC1C2A-A72C-47FE-B213-A0205274DF65}" presName="rootComposite" presStyleCnt="0">
        <dgm:presLayoutVars/>
      </dgm:prSet>
      <dgm:spPr/>
    </dgm:pt>
    <dgm:pt modelId="{38D0337A-666F-4D54-B8EC-9C4F9E15D11E}" type="pres">
      <dgm:prSet presAssocID="{28BC1C2A-A72C-47FE-B213-A0205274DF65}" presName="rootText" presStyleLbl="node0" presStyleIdx="0" presStyleCnt="1" custLinFactNeighborX="-41" custLinFactNeighborY="-1399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D04C4233-F366-4259-A017-FAA057E617BD}" type="pres">
      <dgm:prSet presAssocID="{28BC1C2A-A72C-47FE-B213-A0205274DF65}" presName="childShape" presStyleCnt="0">
        <dgm:presLayoutVars>
          <dgm:chMax val="0"/>
          <dgm:chPref val="0"/>
        </dgm:presLayoutVars>
      </dgm:prSet>
      <dgm:spPr/>
    </dgm:pt>
    <dgm:pt modelId="{FDC8E3CC-C888-427B-B65D-E5E43D451D05}" type="pres">
      <dgm:prSet presAssocID="{44D75C7B-252E-4CD6-B93A-3B24B2B6BC27}" presName="childComposite" presStyleCnt="0">
        <dgm:presLayoutVars>
          <dgm:chMax val="0"/>
          <dgm:chPref val="0"/>
        </dgm:presLayoutVars>
      </dgm:prSet>
      <dgm:spPr/>
    </dgm:pt>
    <dgm:pt modelId="{EF2694A7-397F-498C-A15D-12785C8D48AA}" type="pres">
      <dgm:prSet presAssocID="{44D75C7B-252E-4CD6-B93A-3B24B2B6BC27}" presName="Image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FCEC490-FEC4-41FC-AE71-280CE9A17579}" type="pres">
      <dgm:prSet presAssocID="{44D75C7B-252E-4CD6-B93A-3B24B2B6BC27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058F0-0CC0-4E48-9028-572722550122}" type="pres">
      <dgm:prSet presAssocID="{BFB92B40-30F9-4CF2-904C-50CFF31F8C41}" presName="childComposite" presStyleCnt="0">
        <dgm:presLayoutVars>
          <dgm:chMax val="0"/>
          <dgm:chPref val="0"/>
        </dgm:presLayoutVars>
      </dgm:prSet>
      <dgm:spPr/>
    </dgm:pt>
    <dgm:pt modelId="{8A38C6A8-713A-46B3-9293-1C48C51CC558}" type="pres">
      <dgm:prSet presAssocID="{BFB92B40-30F9-4CF2-904C-50CFF31F8C41}" presName="Image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38158DAC-CB65-4675-A67C-6D0CC9786C70}" type="pres">
      <dgm:prSet presAssocID="{BFB92B40-30F9-4CF2-904C-50CFF31F8C41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889D53-A6E5-4034-BBD0-B7E3624E0058}" srcId="{28BC1C2A-A72C-47FE-B213-A0205274DF65}" destId="{BFB92B40-30F9-4CF2-904C-50CFF31F8C41}" srcOrd="1" destOrd="0" parTransId="{D23EB2B0-75A7-4F82-A2EE-2F564C2A18DC}" sibTransId="{F12AC149-EE94-47E1-ABB8-95DBBC359DF8}"/>
    <dgm:cxn modelId="{77C25962-7FE7-43F8-84B0-C57C205AC964}" srcId="{28BC1C2A-A72C-47FE-B213-A0205274DF65}" destId="{44D75C7B-252E-4CD6-B93A-3B24B2B6BC27}" srcOrd="0" destOrd="0" parTransId="{5EC13708-BBEA-45E4-B177-D142A50ED8AD}" sibTransId="{30E55E20-3132-4EB2-81D5-BAD4F80643BE}"/>
    <dgm:cxn modelId="{22F6CF86-0CCE-4487-ADAD-76FE99E6E661}" type="presOf" srcId="{BFB92B40-30F9-4CF2-904C-50CFF31F8C41}" destId="{38158DAC-CB65-4675-A67C-6D0CC9786C70}" srcOrd="0" destOrd="0" presId="urn:microsoft.com/office/officeart/2008/layout/PictureAccentList"/>
    <dgm:cxn modelId="{57B94FC0-2149-4AE2-AFFD-C22EDC0193E1}" type="presOf" srcId="{28BC1C2A-A72C-47FE-B213-A0205274DF65}" destId="{38D0337A-666F-4D54-B8EC-9C4F9E15D11E}" srcOrd="0" destOrd="0" presId="urn:microsoft.com/office/officeart/2008/layout/PictureAccentList"/>
    <dgm:cxn modelId="{6EFD4802-3163-4DD1-97F5-9E93AEF7DF36}" srcId="{10BE1DFC-9B06-4E39-81D5-78034C187A8C}" destId="{28BC1C2A-A72C-47FE-B213-A0205274DF65}" srcOrd="0" destOrd="0" parTransId="{DBAECAB4-7938-4B22-A272-F1BDF7E39CB5}" sibTransId="{3D9993DE-7AA4-4A1E-8ED4-F48C91D771A7}"/>
    <dgm:cxn modelId="{61F0231B-9D94-4321-A827-FC2E11E70402}" type="presOf" srcId="{10BE1DFC-9B06-4E39-81D5-78034C187A8C}" destId="{3C0DC989-A08E-420B-861A-4A5A645104C4}" srcOrd="0" destOrd="0" presId="urn:microsoft.com/office/officeart/2008/layout/PictureAccentList"/>
    <dgm:cxn modelId="{F4D95E4B-12C0-49C7-8BE8-7FCE9E2C3B53}" type="presOf" srcId="{44D75C7B-252E-4CD6-B93A-3B24B2B6BC27}" destId="{2FCEC490-FEC4-41FC-AE71-280CE9A17579}" srcOrd="0" destOrd="0" presId="urn:microsoft.com/office/officeart/2008/layout/PictureAccentList"/>
    <dgm:cxn modelId="{26ECA669-BA3D-4D76-82F9-B425AFCDBD52}" type="presParOf" srcId="{3C0DC989-A08E-420B-861A-4A5A645104C4}" destId="{74E1AC28-FD64-468E-8666-13C56C9D4296}" srcOrd="0" destOrd="0" presId="urn:microsoft.com/office/officeart/2008/layout/PictureAccentList"/>
    <dgm:cxn modelId="{BCB54FBA-7C74-4287-9D3D-A0D102769856}" type="presParOf" srcId="{74E1AC28-FD64-468E-8666-13C56C9D4296}" destId="{D3AE608D-6486-4492-8AE0-312E139BE030}" srcOrd="0" destOrd="0" presId="urn:microsoft.com/office/officeart/2008/layout/PictureAccentList"/>
    <dgm:cxn modelId="{5C19F3E8-DEF5-4792-9C20-93F6302B68A1}" type="presParOf" srcId="{D3AE608D-6486-4492-8AE0-312E139BE030}" destId="{38D0337A-666F-4D54-B8EC-9C4F9E15D11E}" srcOrd="0" destOrd="0" presId="urn:microsoft.com/office/officeart/2008/layout/PictureAccentList"/>
    <dgm:cxn modelId="{D1CE6640-FAF4-495E-822E-DEB9260C81BF}" type="presParOf" srcId="{74E1AC28-FD64-468E-8666-13C56C9D4296}" destId="{D04C4233-F366-4259-A017-FAA057E617BD}" srcOrd="1" destOrd="0" presId="urn:microsoft.com/office/officeart/2008/layout/PictureAccentList"/>
    <dgm:cxn modelId="{A481E672-C4A7-49B9-AA83-E85A5BC0863F}" type="presParOf" srcId="{D04C4233-F366-4259-A017-FAA057E617BD}" destId="{FDC8E3CC-C888-427B-B65D-E5E43D451D05}" srcOrd="0" destOrd="0" presId="urn:microsoft.com/office/officeart/2008/layout/PictureAccentList"/>
    <dgm:cxn modelId="{1A9B8B8C-0572-4FF6-8B83-D169DE26DECE}" type="presParOf" srcId="{FDC8E3CC-C888-427B-B65D-E5E43D451D05}" destId="{EF2694A7-397F-498C-A15D-12785C8D48AA}" srcOrd="0" destOrd="0" presId="urn:microsoft.com/office/officeart/2008/layout/PictureAccentList"/>
    <dgm:cxn modelId="{E5474641-FEA2-4B0C-A606-CC8355DC49AF}" type="presParOf" srcId="{FDC8E3CC-C888-427B-B65D-E5E43D451D05}" destId="{2FCEC490-FEC4-41FC-AE71-280CE9A17579}" srcOrd="1" destOrd="0" presId="urn:microsoft.com/office/officeart/2008/layout/PictureAccentList"/>
    <dgm:cxn modelId="{94929F15-6528-4E1F-98B0-42AED45BBAA6}" type="presParOf" srcId="{D04C4233-F366-4259-A017-FAA057E617BD}" destId="{7B5058F0-0CC0-4E48-9028-572722550122}" srcOrd="1" destOrd="0" presId="urn:microsoft.com/office/officeart/2008/layout/PictureAccentList"/>
    <dgm:cxn modelId="{CCDF26A4-3B43-47FA-8999-985331A9C998}" type="presParOf" srcId="{7B5058F0-0CC0-4E48-9028-572722550122}" destId="{8A38C6A8-713A-46B3-9293-1C48C51CC558}" srcOrd="0" destOrd="0" presId="urn:microsoft.com/office/officeart/2008/layout/PictureAccentList"/>
    <dgm:cxn modelId="{66F81648-8469-4B61-AE78-97BBBFE6EF2C}" type="presParOf" srcId="{7B5058F0-0CC0-4E48-9028-572722550122}" destId="{38158DAC-CB65-4675-A67C-6D0CC9786C7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E1DFC-9B06-4E39-81D5-78034C187A8C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8BC1C2A-A72C-47FE-B213-A0205274DF65}">
      <dgm:prSet phldrT="[Текст]"/>
      <dgm:spPr/>
      <dgm:t>
        <a:bodyPr/>
        <a:lstStyle/>
        <a:p>
          <a:r>
            <a:rPr lang="ru-RU" dirty="0" smtClean="0"/>
            <a:t>237 чел.</a:t>
          </a:r>
          <a:endParaRPr lang="ru-RU" dirty="0"/>
        </a:p>
      </dgm:t>
    </dgm:pt>
    <dgm:pt modelId="{DBAECAB4-7938-4B22-A272-F1BDF7E39CB5}" type="parTrans" cxnId="{6EFD4802-3163-4DD1-97F5-9E93AEF7DF36}">
      <dgm:prSet/>
      <dgm:spPr/>
      <dgm:t>
        <a:bodyPr/>
        <a:lstStyle/>
        <a:p>
          <a:endParaRPr lang="ru-RU"/>
        </a:p>
      </dgm:t>
    </dgm:pt>
    <dgm:pt modelId="{3D9993DE-7AA4-4A1E-8ED4-F48C91D771A7}" type="sibTrans" cxnId="{6EFD4802-3163-4DD1-97F5-9E93AEF7DF36}">
      <dgm:prSet/>
      <dgm:spPr/>
      <dgm:t>
        <a:bodyPr/>
        <a:lstStyle/>
        <a:p>
          <a:endParaRPr lang="ru-RU"/>
        </a:p>
      </dgm:t>
    </dgm:pt>
    <dgm:pt modelId="{44D75C7B-252E-4CD6-B93A-3B24B2B6BC27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Семейные формы устройства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C13708-BBEA-45E4-B177-D142A50ED8AD}" type="parTrans" cxnId="{77C25962-7FE7-43F8-84B0-C57C205AC964}">
      <dgm:prSet/>
      <dgm:spPr/>
      <dgm:t>
        <a:bodyPr/>
        <a:lstStyle/>
        <a:p>
          <a:endParaRPr lang="ru-RU"/>
        </a:p>
      </dgm:t>
    </dgm:pt>
    <dgm:pt modelId="{30E55E20-3132-4EB2-81D5-BAD4F80643BE}" type="sibTrans" cxnId="{77C25962-7FE7-43F8-84B0-C57C205AC964}">
      <dgm:prSet/>
      <dgm:spPr/>
      <dgm:t>
        <a:bodyPr/>
        <a:lstStyle/>
        <a:p>
          <a:endParaRPr lang="ru-RU"/>
        </a:p>
      </dgm:t>
    </dgm:pt>
    <dgm:pt modelId="{BFB92B40-30F9-4CF2-904C-50CFF31F8C4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Государственные учреждения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3EB2B0-75A7-4F82-A2EE-2F564C2A18DC}" type="parTrans" cxnId="{40889D53-A6E5-4034-BBD0-B7E3624E0058}">
      <dgm:prSet/>
      <dgm:spPr/>
      <dgm:t>
        <a:bodyPr/>
        <a:lstStyle/>
        <a:p>
          <a:endParaRPr lang="ru-RU"/>
        </a:p>
      </dgm:t>
    </dgm:pt>
    <dgm:pt modelId="{F12AC149-EE94-47E1-ABB8-95DBBC359DF8}" type="sibTrans" cxnId="{40889D53-A6E5-4034-BBD0-B7E3624E0058}">
      <dgm:prSet/>
      <dgm:spPr/>
      <dgm:t>
        <a:bodyPr/>
        <a:lstStyle/>
        <a:p>
          <a:endParaRPr lang="ru-RU"/>
        </a:p>
      </dgm:t>
    </dgm:pt>
    <dgm:pt modelId="{3C0DC989-A08E-420B-861A-4A5A645104C4}" type="pres">
      <dgm:prSet presAssocID="{10BE1DFC-9B06-4E39-81D5-78034C187A8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E1AC28-FD64-468E-8666-13C56C9D4296}" type="pres">
      <dgm:prSet presAssocID="{28BC1C2A-A72C-47FE-B213-A0205274DF65}" presName="root" presStyleCnt="0">
        <dgm:presLayoutVars>
          <dgm:chMax/>
          <dgm:chPref val="4"/>
        </dgm:presLayoutVars>
      </dgm:prSet>
      <dgm:spPr/>
    </dgm:pt>
    <dgm:pt modelId="{D3AE608D-6486-4492-8AE0-312E139BE030}" type="pres">
      <dgm:prSet presAssocID="{28BC1C2A-A72C-47FE-B213-A0205274DF65}" presName="rootComposite" presStyleCnt="0">
        <dgm:presLayoutVars/>
      </dgm:prSet>
      <dgm:spPr/>
    </dgm:pt>
    <dgm:pt modelId="{38D0337A-666F-4D54-B8EC-9C4F9E15D11E}" type="pres">
      <dgm:prSet presAssocID="{28BC1C2A-A72C-47FE-B213-A0205274DF65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D04C4233-F366-4259-A017-FAA057E617BD}" type="pres">
      <dgm:prSet presAssocID="{28BC1C2A-A72C-47FE-B213-A0205274DF65}" presName="childShape" presStyleCnt="0">
        <dgm:presLayoutVars>
          <dgm:chMax val="0"/>
          <dgm:chPref val="0"/>
        </dgm:presLayoutVars>
      </dgm:prSet>
      <dgm:spPr/>
    </dgm:pt>
    <dgm:pt modelId="{FDC8E3CC-C888-427B-B65D-E5E43D451D05}" type="pres">
      <dgm:prSet presAssocID="{44D75C7B-252E-4CD6-B93A-3B24B2B6BC27}" presName="childComposite" presStyleCnt="0">
        <dgm:presLayoutVars>
          <dgm:chMax val="0"/>
          <dgm:chPref val="0"/>
        </dgm:presLayoutVars>
      </dgm:prSet>
      <dgm:spPr/>
    </dgm:pt>
    <dgm:pt modelId="{EF2694A7-397F-498C-A15D-12785C8D48AA}" type="pres">
      <dgm:prSet presAssocID="{44D75C7B-252E-4CD6-B93A-3B24B2B6BC27}" presName="Image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FCEC490-FEC4-41FC-AE71-280CE9A17579}" type="pres">
      <dgm:prSet presAssocID="{44D75C7B-252E-4CD6-B93A-3B24B2B6BC27}" presName="childText" presStyleLbl="lnNode1" presStyleIdx="0" presStyleCnt="2" custLinFactNeighborX="390" custLinFactNeighborY="8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058F0-0CC0-4E48-9028-572722550122}" type="pres">
      <dgm:prSet presAssocID="{BFB92B40-30F9-4CF2-904C-50CFF31F8C41}" presName="childComposite" presStyleCnt="0">
        <dgm:presLayoutVars>
          <dgm:chMax val="0"/>
          <dgm:chPref val="0"/>
        </dgm:presLayoutVars>
      </dgm:prSet>
      <dgm:spPr/>
    </dgm:pt>
    <dgm:pt modelId="{8A38C6A8-713A-46B3-9293-1C48C51CC558}" type="pres">
      <dgm:prSet presAssocID="{BFB92B40-30F9-4CF2-904C-50CFF31F8C41}" presName="Image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38158DAC-CB65-4675-A67C-6D0CC9786C70}" type="pres">
      <dgm:prSet presAssocID="{BFB92B40-30F9-4CF2-904C-50CFF31F8C41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329ABC-B9B0-470E-9D5A-793B7C50D527}" type="presOf" srcId="{BFB92B40-30F9-4CF2-904C-50CFF31F8C41}" destId="{38158DAC-CB65-4675-A67C-6D0CC9786C70}" srcOrd="0" destOrd="0" presId="urn:microsoft.com/office/officeart/2008/layout/PictureAccentList"/>
    <dgm:cxn modelId="{40889D53-A6E5-4034-BBD0-B7E3624E0058}" srcId="{28BC1C2A-A72C-47FE-B213-A0205274DF65}" destId="{BFB92B40-30F9-4CF2-904C-50CFF31F8C41}" srcOrd="1" destOrd="0" parTransId="{D23EB2B0-75A7-4F82-A2EE-2F564C2A18DC}" sibTransId="{F12AC149-EE94-47E1-ABB8-95DBBC359DF8}"/>
    <dgm:cxn modelId="{A3BD63E6-2279-4A02-AA1C-751C4CD5C871}" type="presOf" srcId="{28BC1C2A-A72C-47FE-B213-A0205274DF65}" destId="{38D0337A-666F-4D54-B8EC-9C4F9E15D11E}" srcOrd="0" destOrd="0" presId="urn:microsoft.com/office/officeart/2008/layout/PictureAccentList"/>
    <dgm:cxn modelId="{77C25962-7FE7-43F8-84B0-C57C205AC964}" srcId="{28BC1C2A-A72C-47FE-B213-A0205274DF65}" destId="{44D75C7B-252E-4CD6-B93A-3B24B2B6BC27}" srcOrd="0" destOrd="0" parTransId="{5EC13708-BBEA-45E4-B177-D142A50ED8AD}" sibTransId="{30E55E20-3132-4EB2-81D5-BAD4F80643BE}"/>
    <dgm:cxn modelId="{9A660646-2728-4634-93D5-8E32988107D1}" type="presOf" srcId="{44D75C7B-252E-4CD6-B93A-3B24B2B6BC27}" destId="{2FCEC490-FEC4-41FC-AE71-280CE9A17579}" srcOrd="0" destOrd="0" presId="urn:microsoft.com/office/officeart/2008/layout/PictureAccentList"/>
    <dgm:cxn modelId="{ABA05B45-A666-44E0-8A37-79C88BCD01F0}" type="presOf" srcId="{10BE1DFC-9B06-4E39-81D5-78034C187A8C}" destId="{3C0DC989-A08E-420B-861A-4A5A645104C4}" srcOrd="0" destOrd="0" presId="urn:microsoft.com/office/officeart/2008/layout/PictureAccentList"/>
    <dgm:cxn modelId="{6EFD4802-3163-4DD1-97F5-9E93AEF7DF36}" srcId="{10BE1DFC-9B06-4E39-81D5-78034C187A8C}" destId="{28BC1C2A-A72C-47FE-B213-A0205274DF65}" srcOrd="0" destOrd="0" parTransId="{DBAECAB4-7938-4B22-A272-F1BDF7E39CB5}" sibTransId="{3D9993DE-7AA4-4A1E-8ED4-F48C91D771A7}"/>
    <dgm:cxn modelId="{6DA2C3C6-05F9-424D-978E-8853B4862900}" type="presParOf" srcId="{3C0DC989-A08E-420B-861A-4A5A645104C4}" destId="{74E1AC28-FD64-468E-8666-13C56C9D4296}" srcOrd="0" destOrd="0" presId="urn:microsoft.com/office/officeart/2008/layout/PictureAccentList"/>
    <dgm:cxn modelId="{1472831B-D19D-4789-B2DD-870290CBAC3B}" type="presParOf" srcId="{74E1AC28-FD64-468E-8666-13C56C9D4296}" destId="{D3AE608D-6486-4492-8AE0-312E139BE030}" srcOrd="0" destOrd="0" presId="urn:microsoft.com/office/officeart/2008/layout/PictureAccentList"/>
    <dgm:cxn modelId="{8285EFD8-BA64-42C4-9838-86DBB68669BA}" type="presParOf" srcId="{D3AE608D-6486-4492-8AE0-312E139BE030}" destId="{38D0337A-666F-4D54-B8EC-9C4F9E15D11E}" srcOrd="0" destOrd="0" presId="urn:microsoft.com/office/officeart/2008/layout/PictureAccentList"/>
    <dgm:cxn modelId="{685EB68B-805A-441A-99BC-D79743878E48}" type="presParOf" srcId="{74E1AC28-FD64-468E-8666-13C56C9D4296}" destId="{D04C4233-F366-4259-A017-FAA057E617BD}" srcOrd="1" destOrd="0" presId="urn:microsoft.com/office/officeart/2008/layout/PictureAccentList"/>
    <dgm:cxn modelId="{029C1AF1-550E-43C3-8265-320ED2F6E5C4}" type="presParOf" srcId="{D04C4233-F366-4259-A017-FAA057E617BD}" destId="{FDC8E3CC-C888-427B-B65D-E5E43D451D05}" srcOrd="0" destOrd="0" presId="urn:microsoft.com/office/officeart/2008/layout/PictureAccentList"/>
    <dgm:cxn modelId="{F7D82571-3F1C-4D68-90AA-2FA9C37232A0}" type="presParOf" srcId="{FDC8E3CC-C888-427B-B65D-E5E43D451D05}" destId="{EF2694A7-397F-498C-A15D-12785C8D48AA}" srcOrd="0" destOrd="0" presId="urn:microsoft.com/office/officeart/2008/layout/PictureAccentList"/>
    <dgm:cxn modelId="{EBB63EBB-5C61-46F3-BA74-8F3C24326DAF}" type="presParOf" srcId="{FDC8E3CC-C888-427B-B65D-E5E43D451D05}" destId="{2FCEC490-FEC4-41FC-AE71-280CE9A17579}" srcOrd="1" destOrd="0" presId="urn:microsoft.com/office/officeart/2008/layout/PictureAccentList"/>
    <dgm:cxn modelId="{D5B966EA-9A17-4826-8D42-2BC2ADC486E4}" type="presParOf" srcId="{D04C4233-F366-4259-A017-FAA057E617BD}" destId="{7B5058F0-0CC0-4E48-9028-572722550122}" srcOrd="1" destOrd="0" presId="urn:microsoft.com/office/officeart/2008/layout/PictureAccentList"/>
    <dgm:cxn modelId="{FF74DE5E-1980-4529-843D-2549E33C4FC3}" type="presParOf" srcId="{7B5058F0-0CC0-4E48-9028-572722550122}" destId="{8A38C6A8-713A-46B3-9293-1C48C51CC558}" srcOrd="0" destOrd="0" presId="urn:microsoft.com/office/officeart/2008/layout/PictureAccentList"/>
    <dgm:cxn modelId="{3C38BE99-6D82-4876-A4C2-A0FF164A0D8C}" type="presParOf" srcId="{7B5058F0-0CC0-4E48-9028-572722550122}" destId="{38158DAC-CB65-4675-A67C-6D0CC9786C7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BA363A-6A6E-4CE7-BDFB-118783DAD59A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158C62-1126-498E-9591-D5A7693B7C48}">
      <dgm:prSet phldrT="[Текст]" custT="1"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1800" u="sng" dirty="0" smtClean="0">
              <a:solidFill>
                <a:schemeClr val="tx1"/>
              </a:solidFill>
            </a:rPr>
            <a:t>Опека и попечительство</a:t>
          </a:r>
          <a:endParaRPr lang="ru-RU" sz="1800" u="sng" dirty="0">
            <a:solidFill>
              <a:schemeClr val="tx1"/>
            </a:solidFill>
          </a:endParaRPr>
        </a:p>
      </dgm:t>
    </dgm:pt>
    <dgm:pt modelId="{D87C895D-E050-4313-A871-82038F70E619}" type="parTrans" cxnId="{23F01896-3056-4D82-8F6C-43D27D6369AD}">
      <dgm:prSet/>
      <dgm:spPr/>
      <dgm:t>
        <a:bodyPr/>
        <a:lstStyle/>
        <a:p>
          <a:endParaRPr lang="ru-RU" dirty="0"/>
        </a:p>
      </dgm:t>
    </dgm:pt>
    <dgm:pt modelId="{35601C96-9F92-41DF-B17B-0B14797AD930}" type="sibTrans" cxnId="{23F01896-3056-4D82-8F6C-43D27D6369AD}">
      <dgm:prSet/>
      <dgm:spPr/>
      <dgm:t>
        <a:bodyPr/>
        <a:lstStyle/>
        <a:p>
          <a:endParaRPr lang="ru-RU"/>
        </a:p>
      </dgm:t>
    </dgm:pt>
    <dgm:pt modelId="{CC2765D2-8C29-4D63-B8D7-9658BDF17521}" type="pres">
      <dgm:prSet presAssocID="{05BA363A-6A6E-4CE7-BDFB-118783DAD59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A9EE88-F790-4E5E-AA45-1DD8B89FB823}" type="pres">
      <dgm:prSet presAssocID="{05BA363A-6A6E-4CE7-BDFB-118783DAD59A}" presName="cycle" presStyleCnt="0"/>
      <dgm:spPr/>
    </dgm:pt>
    <dgm:pt modelId="{FF711371-A116-48A1-AFE5-84B0A572AD01}" type="pres">
      <dgm:prSet presAssocID="{05BA363A-6A6E-4CE7-BDFB-118783DAD59A}" presName="centerShape" presStyleCnt="0"/>
      <dgm:spPr/>
    </dgm:pt>
    <dgm:pt modelId="{017ADE2A-B999-4438-A988-D30128D1B747}" type="pres">
      <dgm:prSet presAssocID="{05BA363A-6A6E-4CE7-BDFB-118783DAD59A}" presName="connSite" presStyleLbl="node1" presStyleIdx="0" presStyleCnt="2"/>
      <dgm:spPr/>
    </dgm:pt>
    <dgm:pt modelId="{A5C569BE-659D-4B30-B009-8A18B8E2FD2E}" type="pres">
      <dgm:prSet presAssocID="{05BA363A-6A6E-4CE7-BDFB-118783DAD59A}" presName="visible" presStyleLbl="node1" presStyleIdx="0" presStyleCnt="2" custScaleX="65901" custScaleY="56070" custLinFactNeighborX="67575" custLinFactNeighborY="-3802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522521A-9C14-4216-A21B-107E8A11D9A5}" type="pres">
      <dgm:prSet presAssocID="{D87C895D-E050-4313-A871-82038F70E619}" presName="Name25" presStyleLbl="parChTrans1D1" presStyleIdx="0" presStyleCnt="1"/>
      <dgm:spPr/>
      <dgm:t>
        <a:bodyPr/>
        <a:lstStyle/>
        <a:p>
          <a:endParaRPr lang="ru-RU"/>
        </a:p>
      </dgm:t>
    </dgm:pt>
    <dgm:pt modelId="{53A14285-53B7-491C-A963-886D8F99EC9D}" type="pres">
      <dgm:prSet presAssocID="{0C158C62-1126-498E-9591-D5A7693B7C48}" presName="node" presStyleCnt="0"/>
      <dgm:spPr/>
    </dgm:pt>
    <dgm:pt modelId="{B4970278-C88B-49C3-8C7B-F7368880BFD5}" type="pres">
      <dgm:prSet presAssocID="{0C158C62-1126-498E-9591-D5A7693B7C48}" presName="parentNode" presStyleLbl="node1" presStyleIdx="1" presStyleCnt="2" custScaleX="183818" custScaleY="84074" custLinFactX="-3572" custLinFactNeighborX="-100000" custLinFactNeighborY="981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1678A-EDA4-49F6-9B40-281A65DC1B7E}" type="pres">
      <dgm:prSet presAssocID="{0C158C62-1126-498E-9591-D5A7693B7C4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3F01896-3056-4D82-8F6C-43D27D6369AD}" srcId="{05BA363A-6A6E-4CE7-BDFB-118783DAD59A}" destId="{0C158C62-1126-498E-9591-D5A7693B7C48}" srcOrd="0" destOrd="0" parTransId="{D87C895D-E050-4313-A871-82038F70E619}" sibTransId="{35601C96-9F92-41DF-B17B-0B14797AD930}"/>
    <dgm:cxn modelId="{F2482705-020D-478D-A358-812F101D4BE8}" type="presOf" srcId="{0C158C62-1126-498E-9591-D5A7693B7C48}" destId="{B4970278-C88B-49C3-8C7B-F7368880BFD5}" srcOrd="0" destOrd="0" presId="urn:microsoft.com/office/officeart/2005/8/layout/radial2"/>
    <dgm:cxn modelId="{974D1227-4FD5-4240-B08F-DE748CFE271E}" type="presOf" srcId="{05BA363A-6A6E-4CE7-BDFB-118783DAD59A}" destId="{CC2765D2-8C29-4D63-B8D7-9658BDF17521}" srcOrd="0" destOrd="0" presId="urn:microsoft.com/office/officeart/2005/8/layout/radial2"/>
    <dgm:cxn modelId="{743B6C86-1BBD-4CF0-8709-32403D56588D}" type="presOf" srcId="{D87C895D-E050-4313-A871-82038F70E619}" destId="{3522521A-9C14-4216-A21B-107E8A11D9A5}" srcOrd="0" destOrd="0" presId="urn:microsoft.com/office/officeart/2005/8/layout/radial2"/>
    <dgm:cxn modelId="{EB00D811-0EA9-4290-8049-6914163E6F68}" type="presParOf" srcId="{CC2765D2-8C29-4D63-B8D7-9658BDF17521}" destId="{B2A9EE88-F790-4E5E-AA45-1DD8B89FB823}" srcOrd="0" destOrd="0" presId="urn:microsoft.com/office/officeart/2005/8/layout/radial2"/>
    <dgm:cxn modelId="{373BAD6E-C428-4FEA-822B-3374E713FBDF}" type="presParOf" srcId="{B2A9EE88-F790-4E5E-AA45-1DD8B89FB823}" destId="{FF711371-A116-48A1-AFE5-84B0A572AD01}" srcOrd="0" destOrd="0" presId="urn:microsoft.com/office/officeart/2005/8/layout/radial2"/>
    <dgm:cxn modelId="{A3927E64-8BEC-4BDE-9FB9-9C022242D4C6}" type="presParOf" srcId="{FF711371-A116-48A1-AFE5-84B0A572AD01}" destId="{017ADE2A-B999-4438-A988-D30128D1B747}" srcOrd="0" destOrd="0" presId="urn:microsoft.com/office/officeart/2005/8/layout/radial2"/>
    <dgm:cxn modelId="{CEA396E0-6E5B-457B-A446-F07225296FC0}" type="presParOf" srcId="{FF711371-A116-48A1-AFE5-84B0A572AD01}" destId="{A5C569BE-659D-4B30-B009-8A18B8E2FD2E}" srcOrd="1" destOrd="0" presId="urn:microsoft.com/office/officeart/2005/8/layout/radial2"/>
    <dgm:cxn modelId="{7CB4A95A-82E2-47C8-8C72-14CA3C2E5CA3}" type="presParOf" srcId="{B2A9EE88-F790-4E5E-AA45-1DD8B89FB823}" destId="{3522521A-9C14-4216-A21B-107E8A11D9A5}" srcOrd="1" destOrd="0" presId="urn:microsoft.com/office/officeart/2005/8/layout/radial2"/>
    <dgm:cxn modelId="{28960762-D7E2-4E44-8AA9-0E16F40AEFEE}" type="presParOf" srcId="{B2A9EE88-F790-4E5E-AA45-1DD8B89FB823}" destId="{53A14285-53B7-491C-A963-886D8F99EC9D}" srcOrd="2" destOrd="0" presId="urn:microsoft.com/office/officeart/2005/8/layout/radial2"/>
    <dgm:cxn modelId="{35A0FF49-03AF-43FE-BD72-8A38E8F480F0}" type="presParOf" srcId="{53A14285-53B7-491C-A963-886D8F99EC9D}" destId="{B4970278-C88B-49C3-8C7B-F7368880BFD5}" srcOrd="0" destOrd="0" presId="urn:microsoft.com/office/officeart/2005/8/layout/radial2"/>
    <dgm:cxn modelId="{E55B8344-7D75-4434-A895-2751AF88BDF6}" type="presParOf" srcId="{53A14285-53B7-491C-A963-886D8F99EC9D}" destId="{AD81678A-EDA4-49F6-9B40-281A65DC1B7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5B14D1-45BB-4E4E-A07C-64B58DFB4F4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D7394C-F9D1-41B4-AC87-5CDA268F6897}">
      <dgm:prSet phldrT="[Текст]" custT="1"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Опека</a:t>
          </a:r>
          <a:endParaRPr lang="ru-RU" sz="44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D2830C8-ECD7-49F2-A434-5829D3325966}" type="parTrans" cxnId="{83C515FC-4CEE-4ACA-A17A-0F2045951C24}">
      <dgm:prSet/>
      <dgm:spPr/>
      <dgm:t>
        <a:bodyPr/>
        <a:lstStyle/>
        <a:p>
          <a:endParaRPr lang="ru-RU"/>
        </a:p>
      </dgm:t>
    </dgm:pt>
    <dgm:pt modelId="{DA4DFBF1-BB19-4F20-84A6-F5E5C4D1D2BA}" type="sibTrans" cxnId="{83C515FC-4CEE-4ACA-A17A-0F2045951C24}">
      <dgm:prSet/>
      <dgm:spPr/>
      <dgm:t>
        <a:bodyPr/>
        <a:lstStyle/>
        <a:p>
          <a:endParaRPr lang="ru-RU"/>
        </a:p>
      </dgm:t>
    </dgm:pt>
    <dgm:pt modelId="{4C2E4817-638F-4F89-AE2F-32BBDE4C11AF}">
      <dgm:prSet phldrT="[Текст]" custT="1"/>
      <dgm:spPr/>
      <dgm:t>
        <a:bodyPr/>
        <a:lstStyle/>
        <a:p>
          <a:pPr algn="l"/>
          <a:r>
            <a:rPr lang="ru-RU" sz="54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1202</a:t>
          </a:r>
          <a:r>
            <a:rPr lang="ru-RU" sz="5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ребенка </a:t>
          </a:r>
          <a:endParaRPr lang="ru-RU" sz="5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542F6B-BD5D-484F-AF1B-82A2A789793D}" type="parTrans" cxnId="{566F3E81-5BEB-40B7-9D6B-DEEC0A2D94AC}">
      <dgm:prSet/>
      <dgm:spPr/>
      <dgm:t>
        <a:bodyPr/>
        <a:lstStyle/>
        <a:p>
          <a:endParaRPr lang="ru-RU"/>
        </a:p>
      </dgm:t>
    </dgm:pt>
    <dgm:pt modelId="{1D45C5F6-D73B-4DC7-B9A8-78BC5ADB013A}" type="sibTrans" cxnId="{566F3E81-5BEB-40B7-9D6B-DEEC0A2D94AC}">
      <dgm:prSet/>
      <dgm:spPr/>
      <dgm:t>
        <a:bodyPr/>
        <a:lstStyle/>
        <a:p>
          <a:endParaRPr lang="ru-RU"/>
        </a:p>
      </dgm:t>
    </dgm:pt>
    <dgm:pt modelId="{34212B43-869E-42EC-93EA-A219BD591E54}">
      <dgm:prSet phldrT="[Текст]"/>
      <dgm:spPr>
        <a:solidFill>
          <a:schemeClr val="bg1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Приемная семья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B0D8CD1-A771-455B-8349-4CA119DA9501}" type="parTrans" cxnId="{BA3A3E73-E009-455E-B06D-9C56F2562375}">
      <dgm:prSet/>
      <dgm:spPr/>
      <dgm:t>
        <a:bodyPr/>
        <a:lstStyle/>
        <a:p>
          <a:endParaRPr lang="ru-RU"/>
        </a:p>
      </dgm:t>
    </dgm:pt>
    <dgm:pt modelId="{D44B4EA7-2B1C-43BA-AA02-4A382904ABBB}" type="sibTrans" cxnId="{BA3A3E73-E009-455E-B06D-9C56F2562375}">
      <dgm:prSet/>
      <dgm:spPr/>
      <dgm:t>
        <a:bodyPr/>
        <a:lstStyle/>
        <a:p>
          <a:endParaRPr lang="ru-RU"/>
        </a:p>
      </dgm:t>
    </dgm:pt>
    <dgm:pt modelId="{D611A55A-5449-49F4-B09F-AF0385725DE7}">
      <dgm:prSet phldrT="[Текст]" custT="1"/>
      <dgm:spPr/>
      <dgm:t>
        <a:bodyPr/>
        <a:lstStyle/>
        <a:p>
          <a:pPr algn="l"/>
          <a:r>
            <a:rPr lang="ru-RU" sz="54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283</a:t>
          </a:r>
          <a:r>
            <a:rPr lang="ru-RU" sz="5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ребенка</a:t>
          </a:r>
          <a:endParaRPr lang="ru-RU" sz="5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959CA4-BAAE-4E7A-B8F4-F3A91B91A208}" type="parTrans" cxnId="{50C21BDE-D530-427D-B0D9-800196FA5CF6}">
      <dgm:prSet/>
      <dgm:spPr/>
      <dgm:t>
        <a:bodyPr/>
        <a:lstStyle/>
        <a:p>
          <a:endParaRPr lang="ru-RU"/>
        </a:p>
      </dgm:t>
    </dgm:pt>
    <dgm:pt modelId="{7AFDE3BB-FE79-4AA8-B77F-7D24ACE065C8}" type="sibTrans" cxnId="{50C21BDE-D530-427D-B0D9-800196FA5CF6}">
      <dgm:prSet/>
      <dgm:spPr/>
      <dgm:t>
        <a:bodyPr/>
        <a:lstStyle/>
        <a:p>
          <a:endParaRPr lang="ru-RU"/>
        </a:p>
      </dgm:t>
    </dgm:pt>
    <dgm:pt modelId="{18ECED60-1EDA-471C-9D1E-74A04B007F19}" type="pres">
      <dgm:prSet presAssocID="{CC5B14D1-45BB-4E4E-A07C-64B58DFB4F4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ED05C0-CD40-446F-B080-F43D20AA7D6E}" type="pres">
      <dgm:prSet presAssocID="{54D7394C-F9D1-41B4-AC87-5CDA268F6897}" presName="horFlow" presStyleCnt="0"/>
      <dgm:spPr/>
    </dgm:pt>
    <dgm:pt modelId="{76433471-0A94-45D8-B95F-0013736D5B04}" type="pres">
      <dgm:prSet presAssocID="{54D7394C-F9D1-41B4-AC87-5CDA268F6897}" presName="bigChev" presStyleLbl="node1" presStyleIdx="0" presStyleCnt="2" custScaleX="140233"/>
      <dgm:spPr/>
      <dgm:t>
        <a:bodyPr/>
        <a:lstStyle/>
        <a:p>
          <a:endParaRPr lang="ru-RU"/>
        </a:p>
      </dgm:t>
    </dgm:pt>
    <dgm:pt modelId="{30F53F52-4287-4070-A2B1-601AC05FC355}" type="pres">
      <dgm:prSet presAssocID="{31542F6B-BD5D-484F-AF1B-82A2A789793D}" presName="parTrans" presStyleCnt="0"/>
      <dgm:spPr/>
    </dgm:pt>
    <dgm:pt modelId="{29DE4316-85D3-4ED1-A2C6-E7CC7F95C548}" type="pres">
      <dgm:prSet presAssocID="{4C2E4817-638F-4F89-AE2F-32BBDE4C11AF}" presName="node" presStyleLbl="alignAccFollowNode1" presStyleIdx="0" presStyleCnt="2" custScaleX="289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F7B4C-DAF3-443E-8AAF-92839B0DA98B}" type="pres">
      <dgm:prSet presAssocID="{54D7394C-F9D1-41B4-AC87-5CDA268F6897}" presName="vSp" presStyleCnt="0"/>
      <dgm:spPr/>
    </dgm:pt>
    <dgm:pt modelId="{595BF27F-7E88-4B61-8172-0C05F7335A17}" type="pres">
      <dgm:prSet presAssocID="{34212B43-869E-42EC-93EA-A219BD591E54}" presName="horFlow" presStyleCnt="0"/>
      <dgm:spPr/>
    </dgm:pt>
    <dgm:pt modelId="{341CD340-1F82-43B8-9A14-AF8A263152B7}" type="pres">
      <dgm:prSet presAssocID="{34212B43-869E-42EC-93EA-A219BD591E54}" presName="bigChev" presStyleLbl="node1" presStyleIdx="1" presStyleCnt="2" custScaleX="136732"/>
      <dgm:spPr/>
      <dgm:t>
        <a:bodyPr/>
        <a:lstStyle/>
        <a:p>
          <a:endParaRPr lang="ru-RU"/>
        </a:p>
      </dgm:t>
    </dgm:pt>
    <dgm:pt modelId="{54E26B61-00A1-4B2A-A960-FF02C53980DA}" type="pres">
      <dgm:prSet presAssocID="{CA959CA4-BAAE-4E7A-B8F4-F3A91B91A208}" presName="parTrans" presStyleCnt="0"/>
      <dgm:spPr/>
    </dgm:pt>
    <dgm:pt modelId="{F565F67D-D4FA-4334-9349-5E78AD1F4B93}" type="pres">
      <dgm:prSet presAssocID="{D611A55A-5449-49F4-B09F-AF0385725DE7}" presName="node" presStyleLbl="alignAccFollowNode1" presStyleIdx="1" presStyleCnt="2" custScaleX="291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AE19E5-983E-4E45-9569-36D99AD9A85A}" type="presOf" srcId="{54D7394C-F9D1-41B4-AC87-5CDA268F6897}" destId="{76433471-0A94-45D8-B95F-0013736D5B04}" srcOrd="0" destOrd="0" presId="urn:microsoft.com/office/officeart/2005/8/layout/lProcess3"/>
    <dgm:cxn modelId="{1B728956-6C61-44E7-B5C0-A8CA523522EA}" type="presOf" srcId="{4C2E4817-638F-4F89-AE2F-32BBDE4C11AF}" destId="{29DE4316-85D3-4ED1-A2C6-E7CC7F95C548}" srcOrd="0" destOrd="0" presId="urn:microsoft.com/office/officeart/2005/8/layout/lProcess3"/>
    <dgm:cxn modelId="{83C515FC-4CEE-4ACA-A17A-0F2045951C24}" srcId="{CC5B14D1-45BB-4E4E-A07C-64B58DFB4F4B}" destId="{54D7394C-F9D1-41B4-AC87-5CDA268F6897}" srcOrd="0" destOrd="0" parTransId="{CD2830C8-ECD7-49F2-A434-5829D3325966}" sibTransId="{DA4DFBF1-BB19-4F20-84A6-F5E5C4D1D2BA}"/>
    <dgm:cxn modelId="{C57ECC58-F6BD-4F44-933C-43099D14F8BD}" type="presOf" srcId="{D611A55A-5449-49F4-B09F-AF0385725DE7}" destId="{F565F67D-D4FA-4334-9349-5E78AD1F4B93}" srcOrd="0" destOrd="0" presId="urn:microsoft.com/office/officeart/2005/8/layout/lProcess3"/>
    <dgm:cxn modelId="{50C21BDE-D530-427D-B0D9-800196FA5CF6}" srcId="{34212B43-869E-42EC-93EA-A219BD591E54}" destId="{D611A55A-5449-49F4-B09F-AF0385725DE7}" srcOrd="0" destOrd="0" parTransId="{CA959CA4-BAAE-4E7A-B8F4-F3A91B91A208}" sibTransId="{7AFDE3BB-FE79-4AA8-B77F-7D24ACE065C8}"/>
    <dgm:cxn modelId="{03187E9D-5171-41D1-BE45-F1DC1734A78E}" type="presOf" srcId="{34212B43-869E-42EC-93EA-A219BD591E54}" destId="{341CD340-1F82-43B8-9A14-AF8A263152B7}" srcOrd="0" destOrd="0" presId="urn:microsoft.com/office/officeart/2005/8/layout/lProcess3"/>
    <dgm:cxn modelId="{BA3A3E73-E009-455E-B06D-9C56F2562375}" srcId="{CC5B14D1-45BB-4E4E-A07C-64B58DFB4F4B}" destId="{34212B43-869E-42EC-93EA-A219BD591E54}" srcOrd="1" destOrd="0" parTransId="{0B0D8CD1-A771-455B-8349-4CA119DA9501}" sibTransId="{D44B4EA7-2B1C-43BA-AA02-4A382904ABBB}"/>
    <dgm:cxn modelId="{566F3E81-5BEB-40B7-9D6B-DEEC0A2D94AC}" srcId="{54D7394C-F9D1-41B4-AC87-5CDA268F6897}" destId="{4C2E4817-638F-4F89-AE2F-32BBDE4C11AF}" srcOrd="0" destOrd="0" parTransId="{31542F6B-BD5D-484F-AF1B-82A2A789793D}" sibTransId="{1D45C5F6-D73B-4DC7-B9A8-78BC5ADB013A}"/>
    <dgm:cxn modelId="{85DA6CA9-9CD4-4198-9A72-0DB145BA3C74}" type="presOf" srcId="{CC5B14D1-45BB-4E4E-A07C-64B58DFB4F4B}" destId="{18ECED60-1EDA-471C-9D1E-74A04B007F19}" srcOrd="0" destOrd="0" presId="urn:microsoft.com/office/officeart/2005/8/layout/lProcess3"/>
    <dgm:cxn modelId="{61B577EE-A93D-493A-81C6-8DA00484608D}" type="presParOf" srcId="{18ECED60-1EDA-471C-9D1E-74A04B007F19}" destId="{C6ED05C0-CD40-446F-B080-F43D20AA7D6E}" srcOrd="0" destOrd="0" presId="urn:microsoft.com/office/officeart/2005/8/layout/lProcess3"/>
    <dgm:cxn modelId="{0960E125-5535-489A-98C7-98B6EB94775E}" type="presParOf" srcId="{C6ED05C0-CD40-446F-B080-F43D20AA7D6E}" destId="{76433471-0A94-45D8-B95F-0013736D5B04}" srcOrd="0" destOrd="0" presId="urn:microsoft.com/office/officeart/2005/8/layout/lProcess3"/>
    <dgm:cxn modelId="{42D7F978-7430-4823-A471-81A8DF05C8BE}" type="presParOf" srcId="{C6ED05C0-CD40-446F-B080-F43D20AA7D6E}" destId="{30F53F52-4287-4070-A2B1-601AC05FC355}" srcOrd="1" destOrd="0" presId="urn:microsoft.com/office/officeart/2005/8/layout/lProcess3"/>
    <dgm:cxn modelId="{3D8000BC-9535-4178-B537-9554E15B233F}" type="presParOf" srcId="{C6ED05C0-CD40-446F-B080-F43D20AA7D6E}" destId="{29DE4316-85D3-4ED1-A2C6-E7CC7F95C548}" srcOrd="2" destOrd="0" presId="urn:microsoft.com/office/officeart/2005/8/layout/lProcess3"/>
    <dgm:cxn modelId="{0762CC02-D4FD-41EB-A8FD-A1ADD9401380}" type="presParOf" srcId="{18ECED60-1EDA-471C-9D1E-74A04B007F19}" destId="{67BF7B4C-DAF3-443E-8AAF-92839B0DA98B}" srcOrd="1" destOrd="0" presId="urn:microsoft.com/office/officeart/2005/8/layout/lProcess3"/>
    <dgm:cxn modelId="{01991A88-0119-4CAD-89C4-ADEECFD21689}" type="presParOf" srcId="{18ECED60-1EDA-471C-9D1E-74A04B007F19}" destId="{595BF27F-7E88-4B61-8172-0C05F7335A17}" srcOrd="2" destOrd="0" presId="urn:microsoft.com/office/officeart/2005/8/layout/lProcess3"/>
    <dgm:cxn modelId="{C93779BD-E428-4293-9D6F-A69C6B94C08E}" type="presParOf" srcId="{595BF27F-7E88-4B61-8172-0C05F7335A17}" destId="{341CD340-1F82-43B8-9A14-AF8A263152B7}" srcOrd="0" destOrd="0" presId="urn:microsoft.com/office/officeart/2005/8/layout/lProcess3"/>
    <dgm:cxn modelId="{07402369-6210-430F-851D-D68AD42662E2}" type="presParOf" srcId="{595BF27F-7E88-4B61-8172-0C05F7335A17}" destId="{54E26B61-00A1-4B2A-A960-FF02C53980DA}" srcOrd="1" destOrd="0" presId="urn:microsoft.com/office/officeart/2005/8/layout/lProcess3"/>
    <dgm:cxn modelId="{96E506B2-930B-42A0-9738-A1252E8CDD23}" type="presParOf" srcId="{595BF27F-7E88-4B61-8172-0C05F7335A17}" destId="{F565F67D-D4FA-4334-9349-5E78AD1F4B93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5BB3E1-E2C1-4D7B-BFC3-3AA43FC26E0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05B50B-5628-4662-803E-8E022FB13E4D}">
      <dgm:prSet phldrT="[Текст]" custT="1"/>
      <dgm:spPr/>
      <dgm:t>
        <a:bodyPr/>
        <a:lstStyle/>
        <a:p>
          <a:r>
            <a:rPr lang="ru-RU" sz="4800" dirty="0" smtClean="0"/>
            <a:t>Усыновлено</a:t>
          </a:r>
          <a:r>
            <a:rPr lang="ru-RU" sz="5000" dirty="0" smtClean="0"/>
            <a:t> –                  29</a:t>
          </a:r>
          <a:r>
            <a:rPr lang="ru-RU" sz="4800" dirty="0" smtClean="0"/>
            <a:t> детей</a:t>
          </a:r>
          <a:endParaRPr lang="ru-RU" sz="4800" dirty="0"/>
        </a:p>
      </dgm:t>
    </dgm:pt>
    <dgm:pt modelId="{16BC1ABA-059A-4F77-9EC2-4CE0755AF03E}" type="parTrans" cxnId="{5BE6DEB9-254D-49A5-9ED0-7C2E32197B57}">
      <dgm:prSet/>
      <dgm:spPr/>
      <dgm:t>
        <a:bodyPr/>
        <a:lstStyle/>
        <a:p>
          <a:endParaRPr lang="ru-RU"/>
        </a:p>
      </dgm:t>
    </dgm:pt>
    <dgm:pt modelId="{F120AC27-D2E2-4565-87EF-BE44957151DE}" type="sibTrans" cxnId="{5BE6DEB9-254D-49A5-9ED0-7C2E32197B57}">
      <dgm:prSet/>
      <dgm:spPr/>
      <dgm:t>
        <a:bodyPr/>
        <a:lstStyle/>
        <a:p>
          <a:endParaRPr lang="ru-RU"/>
        </a:p>
      </dgm:t>
    </dgm:pt>
    <dgm:pt modelId="{3E55DA3E-E6A4-4EBC-B429-FF66C798FB77}">
      <dgm:prSet phldrT="[Текст]" custT="1"/>
      <dgm:spPr/>
      <dgm:t>
        <a:bodyPr/>
        <a:lstStyle/>
        <a:p>
          <a:r>
            <a:rPr lang="ru-RU" sz="4000" dirty="0" smtClean="0"/>
            <a:t>17 чел.</a:t>
          </a:r>
          <a:r>
            <a:rPr lang="ru-RU" sz="2500" dirty="0" smtClean="0"/>
            <a:t> – </a:t>
          </a:r>
        </a:p>
        <a:p>
          <a:r>
            <a:rPr lang="ru-RU" sz="2800" dirty="0" smtClean="0"/>
            <a:t>из государственных учреждений</a:t>
          </a:r>
          <a:endParaRPr lang="ru-RU" sz="2800" dirty="0"/>
        </a:p>
      </dgm:t>
    </dgm:pt>
    <dgm:pt modelId="{3C3AAA0D-7A02-4B85-AC39-330A9061FBA7}" type="parTrans" cxnId="{4EEABC0D-DF03-4831-A91C-F8AAF3E3ECC7}">
      <dgm:prSet/>
      <dgm:spPr/>
      <dgm:t>
        <a:bodyPr/>
        <a:lstStyle/>
        <a:p>
          <a:endParaRPr lang="ru-RU"/>
        </a:p>
      </dgm:t>
    </dgm:pt>
    <dgm:pt modelId="{CAD91F27-34B1-48AC-A374-EEA4021C5D53}" type="sibTrans" cxnId="{4EEABC0D-DF03-4831-A91C-F8AAF3E3ECC7}">
      <dgm:prSet/>
      <dgm:spPr/>
      <dgm:t>
        <a:bodyPr/>
        <a:lstStyle/>
        <a:p>
          <a:endParaRPr lang="ru-RU"/>
        </a:p>
      </dgm:t>
    </dgm:pt>
    <dgm:pt modelId="{EC56BFAF-82B1-459B-96CA-6BBF6FDB830A}">
      <dgm:prSet phldrT="[Текст]" custT="1"/>
      <dgm:spPr/>
      <dgm:t>
        <a:bodyPr/>
        <a:lstStyle/>
        <a:p>
          <a:r>
            <a:rPr lang="ru-RU" sz="3500" dirty="0" smtClean="0"/>
            <a:t>12 чел. </a:t>
          </a:r>
          <a:r>
            <a:rPr lang="ru-RU" sz="2500" dirty="0" smtClean="0"/>
            <a:t>–</a:t>
          </a:r>
          <a:r>
            <a:rPr lang="ru-RU" sz="3500" dirty="0" smtClean="0"/>
            <a:t> </a:t>
          </a:r>
        </a:p>
        <a:p>
          <a:r>
            <a:rPr lang="ru-RU" sz="2800" smtClean="0"/>
            <a:t>из </a:t>
          </a:r>
          <a:r>
            <a:rPr lang="ru-RU" sz="2800" smtClean="0"/>
            <a:t>замещающих </a:t>
          </a:r>
          <a:r>
            <a:rPr lang="ru-RU" sz="2800" dirty="0" smtClean="0"/>
            <a:t>семей</a:t>
          </a:r>
          <a:endParaRPr lang="ru-RU" sz="2800" dirty="0"/>
        </a:p>
      </dgm:t>
    </dgm:pt>
    <dgm:pt modelId="{607F9E7F-E32E-40CB-B2CB-1004EF7AEF41}" type="parTrans" cxnId="{3A0350AC-DF3F-4FFA-8261-D501F3299192}">
      <dgm:prSet/>
      <dgm:spPr/>
      <dgm:t>
        <a:bodyPr/>
        <a:lstStyle/>
        <a:p>
          <a:endParaRPr lang="ru-RU"/>
        </a:p>
      </dgm:t>
    </dgm:pt>
    <dgm:pt modelId="{50570A7C-D558-43CE-83D0-ACABAF864B16}" type="sibTrans" cxnId="{3A0350AC-DF3F-4FFA-8261-D501F3299192}">
      <dgm:prSet/>
      <dgm:spPr/>
      <dgm:t>
        <a:bodyPr/>
        <a:lstStyle/>
        <a:p>
          <a:endParaRPr lang="ru-RU"/>
        </a:p>
      </dgm:t>
    </dgm:pt>
    <dgm:pt modelId="{F3583ED1-E4F6-4B07-AE37-1E69A086E5DE}" type="pres">
      <dgm:prSet presAssocID="{185BB3E1-E2C1-4D7B-BFC3-3AA43FC26E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19A02F-9827-47FE-A953-2A663EA1478E}" type="pres">
      <dgm:prSet presAssocID="{A205B50B-5628-4662-803E-8E022FB13E4D}" presName="vertFlow" presStyleCnt="0"/>
      <dgm:spPr/>
    </dgm:pt>
    <dgm:pt modelId="{E203A9CA-5C73-4C18-A38B-7A27184CB860}" type="pres">
      <dgm:prSet presAssocID="{A205B50B-5628-4662-803E-8E022FB13E4D}" presName="header" presStyleLbl="node1" presStyleIdx="0" presStyleCnt="1"/>
      <dgm:spPr/>
      <dgm:t>
        <a:bodyPr/>
        <a:lstStyle/>
        <a:p>
          <a:endParaRPr lang="ru-RU"/>
        </a:p>
      </dgm:t>
    </dgm:pt>
    <dgm:pt modelId="{49CADDEE-F62C-4972-B494-FFFAD3FB347B}" type="pres">
      <dgm:prSet presAssocID="{3C3AAA0D-7A02-4B85-AC39-330A9061FBA7}" presName="parTrans" presStyleLbl="sibTrans2D1" presStyleIdx="0" presStyleCnt="2"/>
      <dgm:spPr/>
      <dgm:t>
        <a:bodyPr/>
        <a:lstStyle/>
        <a:p>
          <a:endParaRPr lang="ru-RU"/>
        </a:p>
      </dgm:t>
    </dgm:pt>
    <dgm:pt modelId="{DE570B5B-F1A5-4D67-853F-49181467BCDD}" type="pres">
      <dgm:prSet presAssocID="{3E55DA3E-E6A4-4EBC-B429-FF66C798FB77}" presName="child" presStyleLbl="alignAccFollowNode1" presStyleIdx="0" presStyleCnt="2" custScaleY="1274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C6360-071B-4FFA-B1DA-EDDB00A74483}" type="pres">
      <dgm:prSet presAssocID="{CAD91F27-34B1-48AC-A374-EEA4021C5D5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323DB54-0554-44A4-987C-C48C6E2C774B}" type="pres">
      <dgm:prSet presAssocID="{EC56BFAF-82B1-459B-96CA-6BBF6FDB830A}" presName="child" presStyleLbl="alignAccFollowNode1" presStyleIdx="1" presStyleCnt="2" custScaleY="111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3BCF13-B6D6-4261-BCBC-4F961F69FCE3}" type="presOf" srcId="{3C3AAA0D-7A02-4B85-AC39-330A9061FBA7}" destId="{49CADDEE-F62C-4972-B494-FFFAD3FB347B}" srcOrd="0" destOrd="0" presId="urn:microsoft.com/office/officeart/2005/8/layout/lProcess1"/>
    <dgm:cxn modelId="{DFFBFDB1-87D0-4E06-9960-910ABCFD073A}" type="presOf" srcId="{A205B50B-5628-4662-803E-8E022FB13E4D}" destId="{E203A9CA-5C73-4C18-A38B-7A27184CB860}" srcOrd="0" destOrd="0" presId="urn:microsoft.com/office/officeart/2005/8/layout/lProcess1"/>
    <dgm:cxn modelId="{5BE6DEB9-254D-49A5-9ED0-7C2E32197B57}" srcId="{185BB3E1-E2C1-4D7B-BFC3-3AA43FC26E0B}" destId="{A205B50B-5628-4662-803E-8E022FB13E4D}" srcOrd="0" destOrd="0" parTransId="{16BC1ABA-059A-4F77-9EC2-4CE0755AF03E}" sibTransId="{F120AC27-D2E2-4565-87EF-BE44957151DE}"/>
    <dgm:cxn modelId="{C6D88717-C7AA-4D17-B3ED-63492B09A3E3}" type="presOf" srcId="{CAD91F27-34B1-48AC-A374-EEA4021C5D53}" destId="{992C6360-071B-4FFA-B1DA-EDDB00A74483}" srcOrd="0" destOrd="0" presId="urn:microsoft.com/office/officeart/2005/8/layout/lProcess1"/>
    <dgm:cxn modelId="{F9F71275-78CD-4154-9E2E-38731B8BC197}" type="presOf" srcId="{185BB3E1-E2C1-4D7B-BFC3-3AA43FC26E0B}" destId="{F3583ED1-E4F6-4B07-AE37-1E69A086E5DE}" srcOrd="0" destOrd="0" presId="urn:microsoft.com/office/officeart/2005/8/layout/lProcess1"/>
    <dgm:cxn modelId="{163AB822-CCDC-43F8-B402-614F247C4FC7}" type="presOf" srcId="{3E55DA3E-E6A4-4EBC-B429-FF66C798FB77}" destId="{DE570B5B-F1A5-4D67-853F-49181467BCDD}" srcOrd="0" destOrd="0" presId="urn:microsoft.com/office/officeart/2005/8/layout/lProcess1"/>
    <dgm:cxn modelId="{92284DA3-9CAD-4171-ABC5-907881565F23}" type="presOf" srcId="{EC56BFAF-82B1-459B-96CA-6BBF6FDB830A}" destId="{2323DB54-0554-44A4-987C-C48C6E2C774B}" srcOrd="0" destOrd="0" presId="urn:microsoft.com/office/officeart/2005/8/layout/lProcess1"/>
    <dgm:cxn modelId="{3A0350AC-DF3F-4FFA-8261-D501F3299192}" srcId="{A205B50B-5628-4662-803E-8E022FB13E4D}" destId="{EC56BFAF-82B1-459B-96CA-6BBF6FDB830A}" srcOrd="1" destOrd="0" parTransId="{607F9E7F-E32E-40CB-B2CB-1004EF7AEF41}" sibTransId="{50570A7C-D558-43CE-83D0-ACABAF864B16}"/>
    <dgm:cxn modelId="{4EEABC0D-DF03-4831-A91C-F8AAF3E3ECC7}" srcId="{A205B50B-5628-4662-803E-8E022FB13E4D}" destId="{3E55DA3E-E6A4-4EBC-B429-FF66C798FB77}" srcOrd="0" destOrd="0" parTransId="{3C3AAA0D-7A02-4B85-AC39-330A9061FBA7}" sibTransId="{CAD91F27-34B1-48AC-A374-EEA4021C5D53}"/>
    <dgm:cxn modelId="{2D95967B-AA23-4D2C-99C9-6975A3B7B5EB}" type="presParOf" srcId="{F3583ED1-E4F6-4B07-AE37-1E69A086E5DE}" destId="{6819A02F-9827-47FE-A953-2A663EA1478E}" srcOrd="0" destOrd="0" presId="urn:microsoft.com/office/officeart/2005/8/layout/lProcess1"/>
    <dgm:cxn modelId="{21726D2E-9AD1-4850-BFA2-AADF927FBAAB}" type="presParOf" srcId="{6819A02F-9827-47FE-A953-2A663EA1478E}" destId="{E203A9CA-5C73-4C18-A38B-7A27184CB860}" srcOrd="0" destOrd="0" presId="urn:microsoft.com/office/officeart/2005/8/layout/lProcess1"/>
    <dgm:cxn modelId="{FDC79CB0-ADAD-495B-A4E3-1225A2D1D992}" type="presParOf" srcId="{6819A02F-9827-47FE-A953-2A663EA1478E}" destId="{49CADDEE-F62C-4972-B494-FFFAD3FB347B}" srcOrd="1" destOrd="0" presId="urn:microsoft.com/office/officeart/2005/8/layout/lProcess1"/>
    <dgm:cxn modelId="{5BE96B9B-36AD-444D-9E00-02ACA4792073}" type="presParOf" srcId="{6819A02F-9827-47FE-A953-2A663EA1478E}" destId="{DE570B5B-F1A5-4D67-853F-49181467BCDD}" srcOrd="2" destOrd="0" presId="urn:microsoft.com/office/officeart/2005/8/layout/lProcess1"/>
    <dgm:cxn modelId="{06D74477-E688-4653-B5E4-6A2E2A6FA75B}" type="presParOf" srcId="{6819A02F-9827-47FE-A953-2A663EA1478E}" destId="{992C6360-071B-4FFA-B1DA-EDDB00A74483}" srcOrd="3" destOrd="0" presId="urn:microsoft.com/office/officeart/2005/8/layout/lProcess1"/>
    <dgm:cxn modelId="{83E7CB1E-48C3-4DAD-ADC1-A60468E994D0}" type="presParOf" srcId="{6819A02F-9827-47FE-A953-2A663EA1478E}" destId="{2323DB54-0554-44A4-987C-C48C6E2C774B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968CC4-8331-43C0-AED2-0FD31F9EB3F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275DA769-4E31-4677-B018-FE0C28661603}">
      <dgm:prSet phldrT="[Текст]" custT="1"/>
      <dgm:spPr/>
      <dgm:t>
        <a:bodyPr/>
        <a:lstStyle/>
        <a:p>
          <a:r>
            <a: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1172</a:t>
          </a:r>
          <a:endParaRPr lang="ru-RU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AF0A11-5ADC-40D3-BEB0-E88A76EFB345}" type="parTrans" cxnId="{B0D3B527-8540-47B5-BD3F-024A23AE0497}">
      <dgm:prSet/>
      <dgm:spPr/>
      <dgm:t>
        <a:bodyPr/>
        <a:lstStyle/>
        <a:p>
          <a:endParaRPr lang="ru-RU"/>
        </a:p>
      </dgm:t>
    </dgm:pt>
    <dgm:pt modelId="{4C494951-18ED-43EF-B10C-0FB5C0743899}" type="sibTrans" cxnId="{B0D3B527-8540-47B5-BD3F-024A23AE0497}">
      <dgm:prSet/>
      <dgm:spPr/>
      <dgm:t>
        <a:bodyPr/>
        <a:lstStyle/>
        <a:p>
          <a:endParaRPr lang="ru-RU"/>
        </a:p>
      </dgm:t>
    </dgm:pt>
    <dgm:pt modelId="{7CD81B10-1381-4C85-8204-D722B1885C86}">
      <dgm:prSet phldrT="[Текст]" custT="1"/>
      <dgm:spPr/>
      <dgm:t>
        <a:bodyPr/>
        <a:lstStyle/>
        <a:p>
          <a:r>
            <a: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  <a:endParaRPr lang="ru-RU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0A9446-2BE0-4C31-BB93-91C762644A95}" type="parTrans" cxnId="{20CC1694-99FF-4DBD-B9F0-5302401DEAF8}">
      <dgm:prSet/>
      <dgm:spPr/>
      <dgm:t>
        <a:bodyPr/>
        <a:lstStyle/>
        <a:p>
          <a:endParaRPr lang="ru-RU"/>
        </a:p>
      </dgm:t>
    </dgm:pt>
    <dgm:pt modelId="{8A9ED084-7109-4AF8-89EB-1A4A5582B40F}" type="sibTrans" cxnId="{20CC1694-99FF-4DBD-B9F0-5302401DEAF8}">
      <dgm:prSet/>
      <dgm:spPr/>
      <dgm:t>
        <a:bodyPr/>
        <a:lstStyle/>
        <a:p>
          <a:endParaRPr lang="ru-RU"/>
        </a:p>
      </dgm:t>
    </dgm:pt>
    <dgm:pt modelId="{D77261D7-15C1-4811-9C38-9F4FB9954A1D}">
      <dgm:prSet phldrT="[Текст]" custT="1"/>
      <dgm:spPr/>
      <dgm:t>
        <a:bodyPr/>
        <a:lstStyle/>
        <a:p>
          <a:r>
            <a: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</a:t>
          </a:r>
          <a:endParaRPr lang="ru-RU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8E14CE-ACD0-4696-88F4-6009BA4FE0D3}" type="parTrans" cxnId="{486CA9A5-510A-462C-BEEF-525E50FF34E3}">
      <dgm:prSet/>
      <dgm:spPr/>
      <dgm:t>
        <a:bodyPr/>
        <a:lstStyle/>
        <a:p>
          <a:endParaRPr lang="ru-RU"/>
        </a:p>
      </dgm:t>
    </dgm:pt>
    <dgm:pt modelId="{D38D85B4-F8D3-4EE6-96CD-119EB08F8367}" type="sibTrans" cxnId="{486CA9A5-510A-462C-BEEF-525E50FF34E3}">
      <dgm:prSet/>
      <dgm:spPr/>
      <dgm:t>
        <a:bodyPr/>
        <a:lstStyle/>
        <a:p>
          <a:endParaRPr lang="ru-RU"/>
        </a:p>
      </dgm:t>
    </dgm:pt>
    <dgm:pt modelId="{179C65DF-6A39-4E6E-B0F0-1C99C3A021BC}" type="pres">
      <dgm:prSet presAssocID="{C5968CC4-8331-43C0-AED2-0FD31F9EB3F6}" presName="linearFlow" presStyleCnt="0">
        <dgm:presLayoutVars>
          <dgm:dir/>
          <dgm:animLvl val="lvl"/>
          <dgm:resizeHandles val="exact"/>
        </dgm:presLayoutVars>
      </dgm:prSet>
      <dgm:spPr/>
    </dgm:pt>
    <dgm:pt modelId="{9A5F42D0-FB41-4CDC-8582-81720E397E17}" type="pres">
      <dgm:prSet presAssocID="{275DA769-4E31-4677-B018-FE0C28661603}" presName="composite" presStyleCnt="0"/>
      <dgm:spPr/>
    </dgm:pt>
    <dgm:pt modelId="{6B5B66C6-E2CC-4397-ABDE-15C2F55B6C57}" type="pres">
      <dgm:prSet presAssocID="{275DA769-4E31-4677-B018-FE0C2866160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1AC20-D63A-4928-8856-BE470223A3A1}" type="pres">
      <dgm:prSet presAssocID="{275DA769-4E31-4677-B018-FE0C28661603}" presName="descendantText" presStyleLbl="alignAcc1" presStyleIdx="0" presStyleCnt="3" custLinFactNeighborX="-48" custLinFactNeighborY="-8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53896-D839-4BBF-803D-0F2D97D26C56}" type="pres">
      <dgm:prSet presAssocID="{4C494951-18ED-43EF-B10C-0FB5C0743899}" presName="sp" presStyleCnt="0"/>
      <dgm:spPr/>
    </dgm:pt>
    <dgm:pt modelId="{E61CEF02-9A22-48EB-9B2D-868101A0D1F1}" type="pres">
      <dgm:prSet presAssocID="{7CD81B10-1381-4C85-8204-D722B1885C86}" presName="composite" presStyleCnt="0"/>
      <dgm:spPr/>
    </dgm:pt>
    <dgm:pt modelId="{BCDFE4C4-2138-441E-B50D-F9EB3CEA994B}" type="pres">
      <dgm:prSet presAssocID="{7CD81B10-1381-4C85-8204-D722B1885C8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5E263-8650-454F-864D-DA04D59EC527}" type="pres">
      <dgm:prSet presAssocID="{7CD81B10-1381-4C85-8204-D722B1885C86}" presName="descendantText" presStyleLbl="alignAcc1" presStyleIdx="1" presStyleCnt="3">
        <dgm:presLayoutVars>
          <dgm:bulletEnabled val="1"/>
        </dgm:presLayoutVars>
      </dgm:prSet>
      <dgm:spPr/>
    </dgm:pt>
    <dgm:pt modelId="{3F908F89-C020-49E1-AB2B-91F4BB4FC2E2}" type="pres">
      <dgm:prSet presAssocID="{8A9ED084-7109-4AF8-89EB-1A4A5582B40F}" presName="sp" presStyleCnt="0"/>
      <dgm:spPr/>
    </dgm:pt>
    <dgm:pt modelId="{F4BAF104-548D-422E-9879-DDA60312FBF5}" type="pres">
      <dgm:prSet presAssocID="{D77261D7-15C1-4811-9C38-9F4FB9954A1D}" presName="composite" presStyleCnt="0"/>
      <dgm:spPr/>
    </dgm:pt>
    <dgm:pt modelId="{F7694156-3644-447F-9A53-C8FC9AA3B9DE}" type="pres">
      <dgm:prSet presAssocID="{D77261D7-15C1-4811-9C38-9F4FB9954A1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AD740-CC88-491A-A19C-AD878B929827}" type="pres">
      <dgm:prSet presAssocID="{D77261D7-15C1-4811-9C38-9F4FB9954A1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8F1C2B0-2E35-419F-A5C8-3C8D3CA29007}" type="presOf" srcId="{D77261D7-15C1-4811-9C38-9F4FB9954A1D}" destId="{F7694156-3644-447F-9A53-C8FC9AA3B9DE}" srcOrd="0" destOrd="0" presId="urn:microsoft.com/office/officeart/2005/8/layout/chevron2"/>
    <dgm:cxn modelId="{B0AC28A8-8F9D-44F4-8921-CCC865366FF5}" type="presOf" srcId="{7CD81B10-1381-4C85-8204-D722B1885C86}" destId="{BCDFE4C4-2138-441E-B50D-F9EB3CEA994B}" srcOrd="0" destOrd="0" presId="urn:microsoft.com/office/officeart/2005/8/layout/chevron2"/>
    <dgm:cxn modelId="{B0D3B527-8540-47B5-BD3F-024A23AE0497}" srcId="{C5968CC4-8331-43C0-AED2-0FD31F9EB3F6}" destId="{275DA769-4E31-4677-B018-FE0C28661603}" srcOrd="0" destOrd="0" parTransId="{71AF0A11-5ADC-40D3-BEB0-E88A76EFB345}" sibTransId="{4C494951-18ED-43EF-B10C-0FB5C0743899}"/>
    <dgm:cxn modelId="{92C2191C-F39F-47C7-A50B-49A593EB9DB5}" type="presOf" srcId="{C5968CC4-8331-43C0-AED2-0FD31F9EB3F6}" destId="{179C65DF-6A39-4E6E-B0F0-1C99C3A021BC}" srcOrd="0" destOrd="0" presId="urn:microsoft.com/office/officeart/2005/8/layout/chevron2"/>
    <dgm:cxn modelId="{20CC1694-99FF-4DBD-B9F0-5302401DEAF8}" srcId="{C5968CC4-8331-43C0-AED2-0FD31F9EB3F6}" destId="{7CD81B10-1381-4C85-8204-D722B1885C86}" srcOrd="1" destOrd="0" parTransId="{530A9446-2BE0-4C31-BB93-91C762644A95}" sibTransId="{8A9ED084-7109-4AF8-89EB-1A4A5582B40F}"/>
    <dgm:cxn modelId="{486CA9A5-510A-462C-BEEF-525E50FF34E3}" srcId="{C5968CC4-8331-43C0-AED2-0FD31F9EB3F6}" destId="{D77261D7-15C1-4811-9C38-9F4FB9954A1D}" srcOrd="2" destOrd="0" parTransId="{288E14CE-ACD0-4696-88F4-6009BA4FE0D3}" sibTransId="{D38D85B4-F8D3-4EE6-96CD-119EB08F8367}"/>
    <dgm:cxn modelId="{59E0C8D0-48E6-4A2A-BC0B-EF6CA40523EE}" type="presOf" srcId="{275DA769-4E31-4677-B018-FE0C28661603}" destId="{6B5B66C6-E2CC-4397-ABDE-15C2F55B6C57}" srcOrd="0" destOrd="0" presId="urn:microsoft.com/office/officeart/2005/8/layout/chevron2"/>
    <dgm:cxn modelId="{FBEB637E-AA4B-4F3F-AC41-C2845CD0F8C3}" type="presParOf" srcId="{179C65DF-6A39-4E6E-B0F0-1C99C3A021BC}" destId="{9A5F42D0-FB41-4CDC-8582-81720E397E17}" srcOrd="0" destOrd="0" presId="urn:microsoft.com/office/officeart/2005/8/layout/chevron2"/>
    <dgm:cxn modelId="{B2DA8774-F81B-42E5-B597-8D33FC017654}" type="presParOf" srcId="{9A5F42D0-FB41-4CDC-8582-81720E397E17}" destId="{6B5B66C6-E2CC-4397-ABDE-15C2F55B6C57}" srcOrd="0" destOrd="0" presId="urn:microsoft.com/office/officeart/2005/8/layout/chevron2"/>
    <dgm:cxn modelId="{201B08CE-B6B0-414D-9A70-4B729A6CCC79}" type="presParOf" srcId="{9A5F42D0-FB41-4CDC-8582-81720E397E17}" destId="{FC31AC20-D63A-4928-8856-BE470223A3A1}" srcOrd="1" destOrd="0" presId="urn:microsoft.com/office/officeart/2005/8/layout/chevron2"/>
    <dgm:cxn modelId="{C79521D7-8EB1-421C-8FEA-7FC8A9A9D266}" type="presParOf" srcId="{179C65DF-6A39-4E6E-B0F0-1C99C3A021BC}" destId="{D3053896-D839-4BBF-803D-0F2D97D26C56}" srcOrd="1" destOrd="0" presId="urn:microsoft.com/office/officeart/2005/8/layout/chevron2"/>
    <dgm:cxn modelId="{BE71653D-BE9E-43E4-82F5-FEF814244F33}" type="presParOf" srcId="{179C65DF-6A39-4E6E-B0F0-1C99C3A021BC}" destId="{E61CEF02-9A22-48EB-9B2D-868101A0D1F1}" srcOrd="2" destOrd="0" presId="urn:microsoft.com/office/officeart/2005/8/layout/chevron2"/>
    <dgm:cxn modelId="{1A05385C-4F21-48AD-A16A-2B37575B5BD0}" type="presParOf" srcId="{E61CEF02-9A22-48EB-9B2D-868101A0D1F1}" destId="{BCDFE4C4-2138-441E-B50D-F9EB3CEA994B}" srcOrd="0" destOrd="0" presId="urn:microsoft.com/office/officeart/2005/8/layout/chevron2"/>
    <dgm:cxn modelId="{A4AB4629-3EFB-4EAF-9128-077E755830A9}" type="presParOf" srcId="{E61CEF02-9A22-48EB-9B2D-868101A0D1F1}" destId="{5AD5E263-8650-454F-864D-DA04D59EC527}" srcOrd="1" destOrd="0" presId="urn:microsoft.com/office/officeart/2005/8/layout/chevron2"/>
    <dgm:cxn modelId="{A8232373-0FC3-4734-99F7-D6699085396D}" type="presParOf" srcId="{179C65DF-6A39-4E6E-B0F0-1C99C3A021BC}" destId="{3F908F89-C020-49E1-AB2B-91F4BB4FC2E2}" srcOrd="3" destOrd="0" presId="urn:microsoft.com/office/officeart/2005/8/layout/chevron2"/>
    <dgm:cxn modelId="{56A17287-D0D1-4374-B71D-2FAFD5CDC63F}" type="presParOf" srcId="{179C65DF-6A39-4E6E-B0F0-1C99C3A021BC}" destId="{F4BAF104-548D-422E-9879-DDA60312FBF5}" srcOrd="4" destOrd="0" presId="urn:microsoft.com/office/officeart/2005/8/layout/chevron2"/>
    <dgm:cxn modelId="{0BBA28C4-ECA1-4A64-9AE4-6CD0A255CF3A}" type="presParOf" srcId="{F4BAF104-548D-422E-9879-DDA60312FBF5}" destId="{F7694156-3644-447F-9A53-C8FC9AA3B9DE}" srcOrd="0" destOrd="0" presId="urn:microsoft.com/office/officeart/2005/8/layout/chevron2"/>
    <dgm:cxn modelId="{33171392-8ED7-4E06-A4BF-A0F96131D921}" type="presParOf" srcId="{F4BAF104-548D-422E-9879-DDA60312FBF5}" destId="{D45AD740-CC88-491A-A19C-AD878B9298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0337A-666F-4D54-B8EC-9C4F9E15D11E}">
      <dsp:nvSpPr>
        <dsp:cNvPr id="0" name=""/>
        <dsp:cNvSpPr/>
      </dsp:nvSpPr>
      <dsp:spPr>
        <a:xfrm>
          <a:off x="0" y="380192"/>
          <a:ext cx="3312367" cy="1131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81280" rIns="12192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265 чел.</a:t>
          </a:r>
          <a:endParaRPr lang="ru-RU" sz="6400" kern="1200" dirty="0"/>
        </a:p>
      </dsp:txBody>
      <dsp:txXfrm>
        <a:off x="33140" y="413332"/>
        <a:ext cx="3246087" cy="1065210"/>
      </dsp:txXfrm>
    </dsp:sp>
    <dsp:sp modelId="{EF2694A7-397F-498C-A15D-12785C8D48AA}">
      <dsp:nvSpPr>
        <dsp:cNvPr id="0" name=""/>
        <dsp:cNvSpPr/>
      </dsp:nvSpPr>
      <dsp:spPr>
        <a:xfrm>
          <a:off x="0" y="1731180"/>
          <a:ext cx="1131490" cy="113149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EC490-FEC4-41FC-AE71-280CE9A17579}">
      <dsp:nvSpPr>
        <dsp:cNvPr id="0" name=""/>
        <dsp:cNvSpPr/>
      </dsp:nvSpPr>
      <dsp:spPr>
        <a:xfrm>
          <a:off x="1199380" y="1731180"/>
          <a:ext cx="2112987" cy="113149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Семейные формы устройства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4625" y="1786425"/>
        <a:ext cx="2002497" cy="1021000"/>
      </dsp:txXfrm>
    </dsp:sp>
    <dsp:sp modelId="{8A38C6A8-713A-46B3-9293-1C48C51CC558}">
      <dsp:nvSpPr>
        <dsp:cNvPr id="0" name=""/>
        <dsp:cNvSpPr/>
      </dsp:nvSpPr>
      <dsp:spPr>
        <a:xfrm>
          <a:off x="0" y="2998450"/>
          <a:ext cx="1131490" cy="113149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58DAC-CB65-4675-A67C-6D0CC9786C70}">
      <dsp:nvSpPr>
        <dsp:cNvPr id="0" name=""/>
        <dsp:cNvSpPr/>
      </dsp:nvSpPr>
      <dsp:spPr>
        <a:xfrm>
          <a:off x="1199380" y="2998450"/>
          <a:ext cx="2112987" cy="113149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Государственные учреждения 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4625" y="3053695"/>
        <a:ext cx="2002497" cy="1021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0337A-666F-4D54-B8EC-9C4F9E15D11E}">
      <dsp:nvSpPr>
        <dsp:cNvPr id="0" name=""/>
        <dsp:cNvSpPr/>
      </dsp:nvSpPr>
      <dsp:spPr>
        <a:xfrm>
          <a:off x="0" y="396021"/>
          <a:ext cx="3312367" cy="1131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81280" rIns="12192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237 чел.</a:t>
          </a:r>
          <a:endParaRPr lang="ru-RU" sz="6400" kern="1200" dirty="0"/>
        </a:p>
      </dsp:txBody>
      <dsp:txXfrm>
        <a:off x="33140" y="429161"/>
        <a:ext cx="3246087" cy="1065210"/>
      </dsp:txXfrm>
    </dsp:sp>
    <dsp:sp modelId="{EF2694A7-397F-498C-A15D-12785C8D48AA}">
      <dsp:nvSpPr>
        <dsp:cNvPr id="0" name=""/>
        <dsp:cNvSpPr/>
      </dsp:nvSpPr>
      <dsp:spPr>
        <a:xfrm>
          <a:off x="0" y="1731180"/>
          <a:ext cx="1131490" cy="113149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EC490-FEC4-41FC-AE71-280CE9A17579}">
      <dsp:nvSpPr>
        <dsp:cNvPr id="0" name=""/>
        <dsp:cNvSpPr/>
      </dsp:nvSpPr>
      <dsp:spPr>
        <a:xfrm>
          <a:off x="1199380" y="1741070"/>
          <a:ext cx="2112987" cy="113149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Семейные формы устройства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4625" y="1796315"/>
        <a:ext cx="2002497" cy="1021000"/>
      </dsp:txXfrm>
    </dsp:sp>
    <dsp:sp modelId="{8A38C6A8-713A-46B3-9293-1C48C51CC558}">
      <dsp:nvSpPr>
        <dsp:cNvPr id="0" name=""/>
        <dsp:cNvSpPr/>
      </dsp:nvSpPr>
      <dsp:spPr>
        <a:xfrm>
          <a:off x="0" y="2998450"/>
          <a:ext cx="1131490" cy="113149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58DAC-CB65-4675-A67C-6D0CC9786C70}">
      <dsp:nvSpPr>
        <dsp:cNvPr id="0" name=""/>
        <dsp:cNvSpPr/>
      </dsp:nvSpPr>
      <dsp:spPr>
        <a:xfrm>
          <a:off x="1199380" y="2998450"/>
          <a:ext cx="2112987" cy="1131490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Государственные учреждения 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4625" y="3053695"/>
        <a:ext cx="2002497" cy="1021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2521A-9C14-4216-A21B-107E8A11D9A5}">
      <dsp:nvSpPr>
        <dsp:cNvPr id="0" name=""/>
        <dsp:cNvSpPr/>
      </dsp:nvSpPr>
      <dsp:spPr>
        <a:xfrm rot="14659504">
          <a:off x="874778" y="2578223"/>
          <a:ext cx="16394" cy="66796"/>
        </a:xfrm>
        <a:custGeom>
          <a:avLst/>
          <a:gdLst/>
          <a:ahLst/>
          <a:cxnLst/>
          <a:rect l="0" t="0" r="0" b="0"/>
          <a:pathLst>
            <a:path>
              <a:moveTo>
                <a:pt x="0" y="33398"/>
              </a:moveTo>
              <a:lnTo>
                <a:pt x="16394" y="33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569BE-659D-4B30-B009-8A18B8E2FD2E}">
      <dsp:nvSpPr>
        <dsp:cNvPr id="0" name=""/>
        <dsp:cNvSpPr/>
      </dsp:nvSpPr>
      <dsp:spPr>
        <a:xfrm>
          <a:off x="1247998" y="566591"/>
          <a:ext cx="1338350" cy="11386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70278-C88B-49C3-8C7B-F7368880BFD5}">
      <dsp:nvSpPr>
        <dsp:cNvPr id="0" name=""/>
        <dsp:cNvSpPr/>
      </dsp:nvSpPr>
      <dsp:spPr>
        <a:xfrm>
          <a:off x="0" y="2592283"/>
          <a:ext cx="2239841" cy="102445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>
              <a:solidFill>
                <a:schemeClr val="tx1"/>
              </a:solidFill>
            </a:rPr>
            <a:t>Опека и попечительство</a:t>
          </a:r>
          <a:endParaRPr lang="ru-RU" sz="1800" u="sng" kern="1200" dirty="0">
            <a:solidFill>
              <a:schemeClr val="tx1"/>
            </a:solidFill>
          </a:endParaRPr>
        </a:p>
      </dsp:txBody>
      <dsp:txXfrm>
        <a:off x="328017" y="2742310"/>
        <a:ext cx="1583807" cy="724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33471-0A94-45D8-B95F-0013736D5B04}">
      <dsp:nvSpPr>
        <dsp:cNvPr id="0" name=""/>
        <dsp:cNvSpPr/>
      </dsp:nvSpPr>
      <dsp:spPr>
        <a:xfrm>
          <a:off x="5617" y="20806"/>
          <a:ext cx="3234877" cy="92271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Опека</a:t>
          </a:r>
          <a:endParaRPr lang="ru-RU" sz="44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6975" y="20806"/>
        <a:ext cx="2312162" cy="922715"/>
      </dsp:txXfrm>
    </dsp:sp>
    <dsp:sp modelId="{29DE4316-85D3-4ED1-A2C6-E7CC7F95C548}">
      <dsp:nvSpPr>
        <dsp:cNvPr id="0" name=""/>
        <dsp:cNvSpPr/>
      </dsp:nvSpPr>
      <dsp:spPr>
        <a:xfrm>
          <a:off x="2940612" y="99237"/>
          <a:ext cx="5550714" cy="76585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0" bIns="3429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1202</a:t>
          </a:r>
          <a:r>
            <a:rPr lang="ru-RU" sz="5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ребенка </a:t>
          </a:r>
          <a:endParaRPr lang="ru-RU" sz="5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23539" y="99237"/>
        <a:ext cx="4784861" cy="765853"/>
      </dsp:txXfrm>
    </dsp:sp>
    <dsp:sp modelId="{341CD340-1F82-43B8-9A14-AF8A263152B7}">
      <dsp:nvSpPr>
        <dsp:cNvPr id="0" name=""/>
        <dsp:cNvSpPr/>
      </dsp:nvSpPr>
      <dsp:spPr>
        <a:xfrm>
          <a:off x="5617" y="1072702"/>
          <a:ext cx="3154116" cy="922715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Приемная семья</a:t>
          </a:r>
          <a:endParaRPr lang="ru-RU" sz="3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6975" y="1072702"/>
        <a:ext cx="2231401" cy="922715"/>
      </dsp:txXfrm>
    </dsp:sp>
    <dsp:sp modelId="{F565F67D-D4FA-4334-9349-5E78AD1F4B93}">
      <dsp:nvSpPr>
        <dsp:cNvPr id="0" name=""/>
        <dsp:cNvSpPr/>
      </dsp:nvSpPr>
      <dsp:spPr>
        <a:xfrm>
          <a:off x="2859851" y="1151132"/>
          <a:ext cx="5587685" cy="76585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0" bIns="3429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283</a:t>
          </a:r>
          <a:r>
            <a:rPr lang="ru-RU" sz="5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ребенка</a:t>
          </a:r>
          <a:endParaRPr lang="ru-RU" sz="5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2778" y="1151132"/>
        <a:ext cx="4821832" cy="7658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3A9CA-5C73-4C18-A38B-7A27184CB860}">
      <dsp:nvSpPr>
        <dsp:cNvPr id="0" name=""/>
        <dsp:cNvSpPr/>
      </dsp:nvSpPr>
      <dsp:spPr>
        <a:xfrm>
          <a:off x="2035" y="207171"/>
          <a:ext cx="5108496" cy="1277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Усыновлено</a:t>
          </a:r>
          <a:r>
            <a:rPr lang="ru-RU" sz="5000" kern="1200" dirty="0" smtClean="0"/>
            <a:t> –                  29</a:t>
          </a:r>
          <a:r>
            <a:rPr lang="ru-RU" sz="4800" kern="1200" dirty="0" smtClean="0"/>
            <a:t> детей</a:t>
          </a:r>
          <a:endParaRPr lang="ru-RU" sz="4800" kern="1200" dirty="0"/>
        </a:p>
      </dsp:txBody>
      <dsp:txXfrm>
        <a:off x="39441" y="244577"/>
        <a:ext cx="5033684" cy="1202312"/>
      </dsp:txXfrm>
    </dsp:sp>
    <dsp:sp modelId="{49CADDEE-F62C-4972-B494-FFFAD3FB347B}">
      <dsp:nvSpPr>
        <dsp:cNvPr id="0" name=""/>
        <dsp:cNvSpPr/>
      </dsp:nvSpPr>
      <dsp:spPr>
        <a:xfrm rot="5400000">
          <a:off x="2444535" y="1596043"/>
          <a:ext cx="223496" cy="22349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70B5B-F1A5-4D67-853F-49181467BCDD}">
      <dsp:nvSpPr>
        <dsp:cNvPr id="0" name=""/>
        <dsp:cNvSpPr/>
      </dsp:nvSpPr>
      <dsp:spPr>
        <a:xfrm>
          <a:off x="2035" y="1931288"/>
          <a:ext cx="5108496" cy="162830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17 чел.</a:t>
          </a:r>
          <a:r>
            <a:rPr lang="ru-RU" sz="2500" kern="1200" dirty="0" smtClean="0"/>
            <a:t> –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 государственных учреждений</a:t>
          </a:r>
          <a:endParaRPr lang="ru-RU" sz="2800" kern="1200" dirty="0"/>
        </a:p>
      </dsp:txBody>
      <dsp:txXfrm>
        <a:off x="49726" y="1978979"/>
        <a:ext cx="5013114" cy="1532925"/>
      </dsp:txXfrm>
    </dsp:sp>
    <dsp:sp modelId="{992C6360-071B-4FFA-B1DA-EDDB00A74483}">
      <dsp:nvSpPr>
        <dsp:cNvPr id="0" name=""/>
        <dsp:cNvSpPr/>
      </dsp:nvSpPr>
      <dsp:spPr>
        <a:xfrm rot="5400000">
          <a:off x="2444535" y="3671344"/>
          <a:ext cx="223496" cy="22349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3DB54-0554-44A4-987C-C48C6E2C774B}">
      <dsp:nvSpPr>
        <dsp:cNvPr id="0" name=""/>
        <dsp:cNvSpPr/>
      </dsp:nvSpPr>
      <dsp:spPr>
        <a:xfrm>
          <a:off x="2035" y="4006589"/>
          <a:ext cx="5108496" cy="142928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12 чел. </a:t>
          </a:r>
          <a:r>
            <a:rPr lang="ru-RU" sz="2500" kern="1200" dirty="0" smtClean="0"/>
            <a:t>–</a:t>
          </a:r>
          <a:r>
            <a:rPr lang="ru-RU" sz="3500" kern="1200" dirty="0" smtClean="0"/>
            <a:t> 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из </a:t>
          </a:r>
          <a:r>
            <a:rPr lang="ru-RU" sz="2800" kern="1200" smtClean="0"/>
            <a:t>замещающих </a:t>
          </a:r>
          <a:r>
            <a:rPr lang="ru-RU" sz="2800" kern="1200" dirty="0" smtClean="0"/>
            <a:t>семей</a:t>
          </a:r>
          <a:endParaRPr lang="ru-RU" sz="2800" kern="1200" dirty="0"/>
        </a:p>
      </dsp:txBody>
      <dsp:txXfrm>
        <a:off x="43897" y="4048451"/>
        <a:ext cx="5024772" cy="1345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B66C6-E2CC-4397-ABDE-15C2F55B6C57}">
      <dsp:nvSpPr>
        <dsp:cNvPr id="0" name=""/>
        <dsp:cNvSpPr/>
      </dsp:nvSpPr>
      <dsp:spPr>
        <a:xfrm rot="5400000">
          <a:off x="-295757" y="300982"/>
          <a:ext cx="1971717" cy="1380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1172</a:t>
          </a:r>
          <a:endParaRPr lang="ru-RU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695325"/>
        <a:ext cx="1380202" cy="591515"/>
      </dsp:txXfrm>
    </dsp:sp>
    <dsp:sp modelId="{FC31AC20-D63A-4928-8856-BE470223A3A1}">
      <dsp:nvSpPr>
        <dsp:cNvPr id="0" name=""/>
        <dsp:cNvSpPr/>
      </dsp:nvSpPr>
      <dsp:spPr>
        <a:xfrm rot="5400000">
          <a:off x="4123187" y="-2746237"/>
          <a:ext cx="1282290" cy="6774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FE4C4-2138-441E-B50D-F9EB3CEA994B}">
      <dsp:nvSpPr>
        <dsp:cNvPr id="0" name=""/>
        <dsp:cNvSpPr/>
      </dsp:nvSpPr>
      <dsp:spPr>
        <a:xfrm rot="5400000">
          <a:off x="-295757" y="2082206"/>
          <a:ext cx="1971717" cy="1380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</a:t>
          </a:r>
          <a:endParaRPr lang="ru-RU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476549"/>
        <a:ext cx="1380202" cy="591515"/>
      </dsp:txXfrm>
    </dsp:sp>
    <dsp:sp modelId="{5AD5E263-8650-454F-864D-DA04D59EC527}">
      <dsp:nvSpPr>
        <dsp:cNvPr id="0" name=""/>
        <dsp:cNvSpPr/>
      </dsp:nvSpPr>
      <dsp:spPr>
        <a:xfrm rot="5400000">
          <a:off x="4126776" y="-960124"/>
          <a:ext cx="1281616" cy="6774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94156-3644-447F-9A53-C8FC9AA3B9DE}">
      <dsp:nvSpPr>
        <dsp:cNvPr id="0" name=""/>
        <dsp:cNvSpPr/>
      </dsp:nvSpPr>
      <dsp:spPr>
        <a:xfrm rot="5400000">
          <a:off x="-295757" y="3863431"/>
          <a:ext cx="1971717" cy="1380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</a:t>
          </a:r>
          <a:endParaRPr lang="ru-RU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4257774"/>
        <a:ext cx="1380202" cy="591515"/>
      </dsp:txXfrm>
    </dsp:sp>
    <dsp:sp modelId="{D45AD740-CC88-491A-A19C-AD878B929827}">
      <dsp:nvSpPr>
        <dsp:cNvPr id="0" name=""/>
        <dsp:cNvSpPr/>
      </dsp:nvSpPr>
      <dsp:spPr>
        <a:xfrm rot="5400000">
          <a:off x="4126776" y="821099"/>
          <a:ext cx="1281616" cy="67747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0.59016</cdr:x>
      <cdr:y>0.45679</cdr:y>
    </cdr:from>
    <cdr:to>
      <cdr:x>0.83607</cdr:x>
      <cdr:y>0.49383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2288" y="2664296"/>
          <a:ext cx="108012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</a:t>
          </a:r>
          <a:r>
            <a:rPr lang="ru-RU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ети-сироты</a:t>
          </a:r>
          <a:endParaRPr lang="ru-RU" sz="11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B2E71-04BC-4F12-A01D-721D2F9019E4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B6B2D-1035-4362-8B9E-5C0628C71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48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68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8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0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1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2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3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5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5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19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24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69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CFF6-6EFF-4606-8D7F-E65716ADB323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3B09-6B17-4A13-BB6A-2D4EA08A5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59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3529" y="764704"/>
            <a:ext cx="8496944" cy="2800767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51457" y="764704"/>
            <a:ext cx="7952991" cy="280076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реализации переданных государственных полномочий по опеке и попечительству</a:t>
            </a:r>
          </a:p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2015 году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544" y="3789040"/>
            <a:ext cx="8136904" cy="0"/>
          </a:xfrm>
          <a:prstGeom prst="line">
            <a:avLst/>
          </a:prstGeom>
          <a:ln w="79375" cmpd="tri">
            <a:bevel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457" y="4509120"/>
            <a:ext cx="417646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Руководитель департамента социального обеспечения мэрии городского округа Тольятти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Лысова Светлана Вениаминовна</a:t>
            </a:r>
          </a:p>
        </p:txBody>
      </p:sp>
    </p:spTree>
    <p:extLst>
      <p:ext uri="{BB962C8B-B14F-4D97-AF65-F5344CB8AC3E}">
        <p14:creationId xmlns:p14="http://schemas.microsoft.com/office/powerpoint/2010/main" val="4119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85710273"/>
              </p:ext>
            </p:extLst>
          </p:nvPr>
        </p:nvGraphicFramePr>
        <p:xfrm>
          <a:off x="179512" y="764704"/>
          <a:ext cx="43924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11020563"/>
              </p:ext>
            </p:extLst>
          </p:nvPr>
        </p:nvGraphicFramePr>
        <p:xfrm>
          <a:off x="4638359" y="836712"/>
          <a:ext cx="43924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4914" y="9327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ДЕТИ, ОСТАВШИЕСЯ БЕЗ ПОПЕЧЕНИЯ РОДИТЕЛЕЙ , СОСТОЯЩИЕ НА УЧЕТЕ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272301" y="3429000"/>
            <a:ext cx="1080120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ети-сироты</a:t>
            </a:r>
            <a:endPara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899592" y="4042645"/>
            <a:ext cx="158417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дети, оставшиеся без попечения родителей</a:t>
            </a:r>
            <a:endPara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56023" y="4024459"/>
            <a:ext cx="1584176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дети, оставшиеся без попечения родителей</a:t>
            </a:r>
            <a:endPara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2340011" y="4220832"/>
            <a:ext cx="287518" cy="374441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6804506" y="4229473"/>
            <a:ext cx="287518" cy="374441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79612" y="6284261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1615 человек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4109" y="6284261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1621 человек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19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621" y="476672"/>
            <a:ext cx="8229600" cy="63408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ВПЕРВЫЕ ВЫЯВЛЕННЫЕ ДЕТИ, </a:t>
            </a: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                                       ОСТАВШИЕСЯ  БЕЗ 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ПОПЕЧЕНИЯ РОДИТЕЛЕЙ </a:t>
            </a:r>
            <a:b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92013"/>
              </p:ext>
            </p:extLst>
          </p:nvPr>
        </p:nvGraphicFramePr>
        <p:xfrm>
          <a:off x="179512" y="2040702"/>
          <a:ext cx="33123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15717" y="1297042"/>
            <a:ext cx="31683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год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613362"/>
              </p:ext>
            </p:extLst>
          </p:nvPr>
        </p:nvGraphicFramePr>
        <p:xfrm>
          <a:off x="4741944" y="2049939"/>
          <a:ext cx="33123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4894204" y="1310610"/>
            <a:ext cx="31683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год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1419492"/>
            <a:ext cx="85162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- 10,6 %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3022" y="3924703"/>
            <a:ext cx="100811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243</a:t>
            </a:r>
          </a:p>
          <a:p>
            <a:pPr algn="ctr"/>
            <a:r>
              <a:rPr lang="ru-RU" sz="1600" dirty="0" smtClean="0"/>
              <a:t>ребенка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3022" y="5229200"/>
            <a:ext cx="100811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22 </a:t>
            </a:r>
            <a:r>
              <a:rPr lang="ru-RU" sz="1600" dirty="0"/>
              <a:t>ребенка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94158" y="3924703"/>
            <a:ext cx="100811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214</a:t>
            </a:r>
            <a:r>
              <a:rPr lang="ru-RU" dirty="0" smtClean="0"/>
              <a:t> </a:t>
            </a:r>
            <a:r>
              <a:rPr lang="ru-RU" sz="1600" dirty="0"/>
              <a:t>детей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94158" y="5229200"/>
            <a:ext cx="100811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23 </a:t>
            </a:r>
            <a:r>
              <a:rPr lang="ru-RU" sz="1600" dirty="0"/>
              <a:t>ребенка</a:t>
            </a:r>
          </a:p>
        </p:txBody>
      </p:sp>
    </p:spTree>
    <p:extLst>
      <p:ext uri="{BB962C8B-B14F-4D97-AF65-F5344CB8AC3E}">
        <p14:creationId xmlns:p14="http://schemas.microsoft.com/office/powerpoint/2010/main" val="15205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8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Количество детей-сирот и детей, оставшихся без попечения родителей, на территории городского округа Тольятти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3127" y="1045895"/>
            <a:ext cx="705678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Всего детей – </a:t>
            </a:r>
            <a:r>
              <a:rPr lang="ru-RU" sz="4000" dirty="0" smtClean="0">
                <a:solidFill>
                  <a:sysClr val="windowText" lastClr="000000"/>
                </a:solidFill>
              </a:rPr>
              <a:t>1621 чел.</a:t>
            </a:r>
            <a:endParaRPr lang="ru-RU" sz="40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616073732"/>
              </p:ext>
            </p:extLst>
          </p:nvPr>
        </p:nvGraphicFramePr>
        <p:xfrm>
          <a:off x="179512" y="2852936"/>
          <a:ext cx="547260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Рисунок 17" descr="domi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61352" y="4728309"/>
            <a:ext cx="1333863" cy="1217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Выгнутая вправо стрелка 18"/>
          <p:cNvSpPr/>
          <p:nvPr/>
        </p:nvSpPr>
        <p:spPr>
          <a:xfrm flipH="1">
            <a:off x="323528" y="2276872"/>
            <a:ext cx="1296144" cy="1152128"/>
          </a:xfrm>
          <a:prstGeom prst="curved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1680" y="278092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Воспитываются в семьях</a:t>
            </a:r>
            <a:endParaRPr lang="ru-RU" sz="2400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843808" y="328498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1485 чел.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50131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r>
              <a:rPr lang="ru-RU" b="1" dirty="0" smtClean="0"/>
              <a:t>202 чел.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87824" y="50851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r>
              <a:rPr lang="ru-RU" b="1" dirty="0" smtClean="0"/>
              <a:t>83 чел.</a:t>
            </a:r>
            <a:endParaRPr lang="ru-RU" b="1" dirty="0"/>
          </a:p>
        </p:txBody>
      </p:sp>
      <p:sp>
        <p:nvSpPr>
          <p:cNvPr id="26" name="Стрелка влево 25"/>
          <p:cNvSpPr/>
          <p:nvPr/>
        </p:nvSpPr>
        <p:spPr>
          <a:xfrm rot="18935588">
            <a:off x="735008" y="4599513"/>
            <a:ext cx="775121" cy="2575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лево 26"/>
          <p:cNvSpPr/>
          <p:nvPr/>
        </p:nvSpPr>
        <p:spPr>
          <a:xfrm rot="13466186">
            <a:off x="2823150" y="4671618"/>
            <a:ext cx="775121" cy="2575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7596336" y="1916832"/>
            <a:ext cx="1224136" cy="1152128"/>
          </a:xfrm>
          <a:prstGeom prst="curved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24128" y="3212976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/>
              <a:t>В государственных учреждениях </a:t>
            </a:r>
            <a:endParaRPr lang="ru-RU" sz="2400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6120172" y="59585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136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чел.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807804" y="5454516"/>
            <a:ext cx="2160240" cy="1008112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Приемные семьи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04895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4"/>
    </mc:Choice>
    <mc:Fallback xmlns="">
      <p:transition spd="slow" advTm="94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4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4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Graphic spid="15" grpId="0">
        <p:bldAsOne/>
      </p:bldGraphic>
      <p:bldGraphic spid="15" grpId="1">
        <p:bldAsOne/>
      </p:bldGraphic>
      <p:bldP spid="19" grpId="0" animBg="1"/>
      <p:bldP spid="21" grpId="0"/>
      <p:bldP spid="22" grpId="0"/>
      <p:bldP spid="23" grpId="0"/>
      <p:bldP spid="24" grpId="0"/>
      <p:bldP spid="26" grpId="0" animBg="1"/>
      <p:bldP spid="27" grpId="0" animBg="1"/>
      <p:bldP spid="28" grpId="0" animBg="1"/>
      <p:bldP spid="29" grpId="0"/>
      <p:bldP spid="30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78551"/>
            <a:ext cx="8229600" cy="63408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УСТРОЙСТВО ДЕТЕЙ В ЗАМЕЩАЮЩИЕ СЕМЬИ</a:t>
            </a: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0744001"/>
              </p:ext>
            </p:extLst>
          </p:nvPr>
        </p:nvGraphicFramePr>
        <p:xfrm>
          <a:off x="277103" y="1412776"/>
          <a:ext cx="849694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05485" y="656692"/>
            <a:ext cx="799288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1485</a:t>
            </a:r>
            <a:r>
              <a:rPr lang="ru-RU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на воспитании в замещающих семьях</a:t>
            </a:r>
            <a:endParaRPr lang="ru-RU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884368" y="1340768"/>
            <a:ext cx="1008112" cy="10801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80,9 %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894317" y="2492896"/>
            <a:ext cx="1008112" cy="10801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19,1 %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2040" y="4149080"/>
            <a:ext cx="2439271" cy="360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год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9" y="4802193"/>
            <a:ext cx="1374172" cy="13741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4705495" y="4149080"/>
            <a:ext cx="2439271" cy="360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год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65625" y="4802193"/>
            <a:ext cx="2736304" cy="1508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Образовано: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приемных семей</a:t>
            </a: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Передано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495" y="4802193"/>
            <a:ext cx="1374172" cy="137417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6216651" y="4813026"/>
            <a:ext cx="2736304" cy="1508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Образовано: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приемных семей</a:t>
            </a: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Передано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888525" y="5636305"/>
            <a:ext cx="1008112" cy="10801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+ 37 %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9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663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ПРИОРИТЕТНАЯ ФОРМА УСТРОЙСТВО ДЕТЕЙ - УСЫНОВЛЕНИЕ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177317494"/>
              </p:ext>
            </p:extLst>
          </p:nvPr>
        </p:nvGraphicFramePr>
        <p:xfrm>
          <a:off x="251520" y="729432"/>
          <a:ext cx="5112568" cy="5643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4690"/>
            <a:ext cx="752147" cy="84511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620" y="624690"/>
            <a:ext cx="1261264" cy="93622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Овал 19"/>
          <p:cNvSpPr/>
          <p:nvPr/>
        </p:nvSpPr>
        <p:spPr>
          <a:xfrm>
            <a:off x="6136205" y="1583363"/>
            <a:ext cx="1080120" cy="7487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76916" y="1583363"/>
            <a:ext cx="946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4400" b="1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045814"/>
              </p:ext>
            </p:extLst>
          </p:nvPr>
        </p:nvGraphicFramePr>
        <p:xfrm>
          <a:off x="5685435" y="2924944"/>
          <a:ext cx="3330368" cy="10471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2592"/>
                <a:gridCol w="832592"/>
                <a:gridCol w="832592"/>
                <a:gridCol w="832592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0 - 1 г.</a:t>
                      </a:r>
                      <a:endParaRPr lang="ru-RU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г.- 3 л.</a:t>
                      </a:r>
                      <a:endParaRPr lang="ru-RU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г. - 7 л.</a:t>
                      </a:r>
                      <a:endParaRPr lang="ru-RU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от 7 л.</a:t>
                      </a:r>
                      <a:endParaRPr lang="ru-RU" sz="14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r>
                        <a:rPr lang="ru-RU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чел.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чел.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чел.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чел.</a:t>
                      </a:r>
                      <a:endParaRPr lang="ru-RU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" name="Рисунок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583" y="4373971"/>
            <a:ext cx="864096" cy="91924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386922" y="4381058"/>
            <a:ext cx="2588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- </a:t>
            </a:r>
            <a:r>
              <a:rPr lang="ru-RU" sz="2800" u="sng" dirty="0"/>
              <a:t>4</a:t>
            </a:r>
            <a:r>
              <a:rPr lang="ru-RU" u="sng" dirty="0" smtClean="0"/>
              <a:t> ребенка -  имеют установленную инвалидность</a:t>
            </a:r>
            <a:endParaRPr lang="ru-RU" u="sng" dirty="0"/>
          </a:p>
        </p:txBody>
      </p:sp>
      <p:sp>
        <p:nvSpPr>
          <p:cNvPr id="28" name="Правая фигурная скобка 27"/>
          <p:cNvSpPr/>
          <p:nvPr/>
        </p:nvSpPr>
        <p:spPr>
          <a:xfrm rot="5400000">
            <a:off x="6401270" y="3386013"/>
            <a:ext cx="270029" cy="1508131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441192" y="1599367"/>
            <a:ext cx="1080120" cy="7487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2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90849" y="494931"/>
            <a:ext cx="6109343" cy="413789"/>
            <a:chOff x="-294123" y="-566500"/>
            <a:chExt cx="6109343" cy="1205149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-294123" y="-566500"/>
              <a:ext cx="6037335" cy="120514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-239939" y="-566500"/>
              <a:ext cx="6055159" cy="11345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0485" tIns="46990" rIns="70485" bIns="46990" numCol="1" spcCol="1270" anchor="ctr" anchorCtr="0">
              <a:noAutofit/>
            </a:bodyPr>
            <a:lstStyle/>
            <a:p>
              <a:pPr lvl="0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Выдача предварительных разрешений</a:t>
              </a:r>
              <a:endParaRPr lang="ru-RU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899592" y="978204"/>
            <a:ext cx="697992" cy="833280"/>
          </a:xfrm>
          <a:prstGeom prst="roundRect">
            <a:avLst>
              <a:gd name="adj" fmla="val 16670"/>
            </a:avLst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Группа 5"/>
          <p:cNvGrpSpPr/>
          <p:nvPr/>
        </p:nvGrpSpPr>
        <p:grpSpPr>
          <a:xfrm>
            <a:off x="1662105" y="899593"/>
            <a:ext cx="7344816" cy="909671"/>
            <a:chOff x="1411526" y="1352973"/>
            <a:chExt cx="5947125" cy="108746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411526" y="1459514"/>
              <a:ext cx="5947125" cy="851272"/>
            </a:xfrm>
            <a:prstGeom prst="roundRect">
              <a:avLst>
                <a:gd name="adj" fmla="val 1667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6" name="Скругленный прямоугольник 7"/>
            <p:cNvSpPr/>
            <p:nvPr/>
          </p:nvSpPr>
          <p:spPr>
            <a:xfrm>
              <a:off x="1523201" y="1352973"/>
              <a:ext cx="5829443" cy="10874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7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Совершение сделок по реализации имущественных прав несовершеннолетних </a:t>
              </a:r>
              <a:endParaRPr lang="ru-RU" sz="17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806785" y="3491957"/>
            <a:ext cx="6137710" cy="398621"/>
            <a:chOff x="1189020" y="1244451"/>
            <a:chExt cx="6998032" cy="398621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189020" y="1244451"/>
              <a:ext cx="6970374" cy="3986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263378" y="1256125"/>
              <a:ext cx="6923674" cy="3752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420" tIns="43815" rIns="5842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Изменение</a:t>
              </a:r>
              <a:r>
                <a:rPr lang="ru-RU" sz="1400" b="1" kern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фамилии, имени несовершеннолетнему</a:t>
              </a:r>
              <a:endParaRPr lang="ru-RU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" name="Левая фигурная скобка 30"/>
          <p:cNvSpPr/>
          <p:nvPr/>
        </p:nvSpPr>
        <p:spPr>
          <a:xfrm rot="16200000">
            <a:off x="5190754" y="-1467269"/>
            <a:ext cx="287518" cy="711833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64790" y="2285186"/>
            <a:ext cx="3024336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2 687 разрешений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>
            <a:off x="625069" y="1232425"/>
            <a:ext cx="194179" cy="486087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7"/>
          <p:cNvSpPr/>
          <p:nvPr/>
        </p:nvSpPr>
        <p:spPr>
          <a:xfrm>
            <a:off x="1888511" y="2852935"/>
            <a:ext cx="7199476" cy="9096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0904" tIns="120904" rIns="120904" bIns="120904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7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639696" y="2852935"/>
            <a:ext cx="7344816" cy="454835"/>
          </a:xfrm>
          <a:prstGeom prst="roundRect">
            <a:avLst>
              <a:gd name="adj" fmla="val 166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sp>
        <p:nvSpPr>
          <p:cNvPr id="37" name="TextBox 36"/>
          <p:cNvSpPr txBox="1"/>
          <p:nvPr/>
        </p:nvSpPr>
        <p:spPr>
          <a:xfrm>
            <a:off x="2339751" y="2903380"/>
            <a:ext cx="69319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</a:t>
            </a:r>
            <a:r>
              <a:rPr lang="ru-RU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личных неимущественных </a:t>
            </a:r>
            <a:r>
              <a:rPr lang="ru-RU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 несовершеннолетних 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2806785" y="3977030"/>
            <a:ext cx="6137710" cy="398621"/>
            <a:chOff x="1189020" y="1244451"/>
            <a:chExt cx="6998032" cy="398621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1189020" y="1244451"/>
              <a:ext cx="6970374" cy="3986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Скругленный прямоугольник 4"/>
            <p:cNvSpPr/>
            <p:nvPr/>
          </p:nvSpPr>
          <p:spPr>
            <a:xfrm>
              <a:off x="1263378" y="1256125"/>
              <a:ext cx="6923674" cy="3752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420" tIns="43815" rIns="5842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Трудоустройство</a:t>
              </a:r>
              <a:endParaRPr lang="ru-RU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829363" y="4470323"/>
            <a:ext cx="6137710" cy="398621"/>
            <a:chOff x="1189020" y="1244451"/>
            <a:chExt cx="6998032" cy="398621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1189020" y="1244451"/>
              <a:ext cx="6970374" cy="3986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Скругленный прямоугольник 4"/>
            <p:cNvSpPr/>
            <p:nvPr/>
          </p:nvSpPr>
          <p:spPr>
            <a:xfrm>
              <a:off x="1263378" y="1256125"/>
              <a:ext cx="6923674" cy="3752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420" tIns="43815" rIns="5842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Снижение брачного возраста</a:t>
              </a:r>
              <a:endParaRPr lang="ru-RU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829363" y="4951821"/>
            <a:ext cx="6137710" cy="398621"/>
            <a:chOff x="1189020" y="1244451"/>
            <a:chExt cx="6998032" cy="398621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1189020" y="1244451"/>
              <a:ext cx="6970374" cy="3986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1263378" y="1256125"/>
              <a:ext cx="6923674" cy="3752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420" tIns="43815" rIns="5842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Признание эмансипированным</a:t>
              </a:r>
              <a:endParaRPr lang="ru-RU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829363" y="5475281"/>
            <a:ext cx="6137710" cy="398621"/>
            <a:chOff x="1189020" y="1244451"/>
            <a:chExt cx="6998032" cy="398621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1189020" y="1244451"/>
              <a:ext cx="6970374" cy="3986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Скругленный прямоугольник 4"/>
            <p:cNvSpPr/>
            <p:nvPr/>
          </p:nvSpPr>
          <p:spPr>
            <a:xfrm>
              <a:off x="1263378" y="1256125"/>
              <a:ext cx="6923674" cy="3752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420" tIns="43815" rIns="5842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Осуществление ухода за нетрудоспособным</a:t>
              </a:r>
              <a:endParaRPr lang="ru-RU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0" name="Скругленный прямоугольник 49"/>
          <p:cNvSpPr/>
          <p:nvPr/>
        </p:nvSpPr>
        <p:spPr>
          <a:xfrm>
            <a:off x="1775348" y="3475243"/>
            <a:ext cx="918275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104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775348" y="3960315"/>
            <a:ext cx="918275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227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795068" y="4453609"/>
            <a:ext cx="918275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795068" y="4935107"/>
            <a:ext cx="918275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806325" y="5937520"/>
            <a:ext cx="918275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 rot="16200000">
            <a:off x="-1188640" y="3531800"/>
            <a:ext cx="3024336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3 286 разрешений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22158" y="2578523"/>
            <a:ext cx="882203" cy="969636"/>
          </a:xfrm>
          <a:prstGeom prst="roundRect">
            <a:avLst>
              <a:gd name="adj" fmla="val 16670"/>
            </a:avLst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" r="-2000"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shade val="80000"/>
              <a:hueOff val="153123"/>
              <a:satOff val="-2196"/>
              <a:lumOff val="12807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Прямоугольник 56"/>
          <p:cNvSpPr/>
          <p:nvPr/>
        </p:nvSpPr>
        <p:spPr>
          <a:xfrm>
            <a:off x="589472" y="59638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РЕАЛИЗАЦИЯ ИМУЩЕСТВЕННЫХ И ЛИЧНЫХ НЕИМУЩЕСТВЕННЫХ ПРАВ НЕСОВЕРШЕННОЛЕТНИХ,                                  НЕ ЛИШЕННЫХ РОДИТЕЛЬСКОГО ПОПЕЧЕНИЯ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2829601" y="5937520"/>
            <a:ext cx="6137710" cy="398621"/>
            <a:chOff x="1189020" y="1244451"/>
            <a:chExt cx="6998032" cy="398621"/>
          </a:xfrm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1189020" y="1244451"/>
              <a:ext cx="6970374" cy="39862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Скругленный прямоугольник 4"/>
            <p:cNvSpPr/>
            <p:nvPr/>
          </p:nvSpPr>
          <p:spPr>
            <a:xfrm>
              <a:off x="1263378" y="1256125"/>
              <a:ext cx="6923674" cy="3752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420" tIns="43815" rIns="5842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Разное</a:t>
              </a:r>
              <a:endParaRPr lang="ru-RU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1" name="Скругленный прямоугольник 60"/>
          <p:cNvSpPr/>
          <p:nvPr/>
        </p:nvSpPr>
        <p:spPr>
          <a:xfrm>
            <a:off x="1806325" y="5441854"/>
            <a:ext cx="918275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242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4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76578" y="470974"/>
            <a:ext cx="756377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 учете в городском округе Тольятти состоит: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4962009"/>
              </p:ext>
            </p:extLst>
          </p:nvPr>
        </p:nvGraphicFramePr>
        <p:xfrm>
          <a:off x="881528" y="1124744"/>
          <a:ext cx="8154967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10103" y="1340768"/>
            <a:ext cx="68407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Граждане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признанные судом недееспособными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5736" y="2991435"/>
            <a:ext cx="669674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Граждане, ограниченные судом в дееспособности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8398" y="4567754"/>
            <a:ext cx="721962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Совершеннолетние </a:t>
            </a: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дееспособные граждане, находящиеся под патронажем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3999" y="228219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чел.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3999" y="406024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чел.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0642" y="579886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чел.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812360" y="1667128"/>
            <a:ext cx="1144996" cy="10081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97 %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812360" y="3511350"/>
            <a:ext cx="1144996" cy="10081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1 %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812360" y="5517232"/>
            <a:ext cx="1144996" cy="10081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2 %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16632"/>
            <a:ext cx="921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работы по опеке и попечительству в отношении совершеннолетних граждан</a:t>
            </a:r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614758" y="1232424"/>
            <a:ext cx="137619" cy="5292919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 rot="16200000">
            <a:off x="-1188640" y="3531800"/>
            <a:ext cx="3024336" cy="4320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1205 подопечных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2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988840"/>
            <a:ext cx="6840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63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376</Words>
  <Application>Microsoft Office PowerPoint</Application>
  <PresentationFormat>Экран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ВПЕРВЫЕ ВЫЯВЛЕННЫЕ ДЕТИ,                                                                                                               ОСТАВШИЕСЯ  БЕЗ ПОПЕЧЕНИЯ РОДИТЕЛЕЙ  </vt:lpstr>
      <vt:lpstr>Количество детей-сирот и детей, оставшихся без попечения родителей, на территории городского округа Тольятти</vt:lpstr>
      <vt:lpstr>УСТРОЙСТВО ДЕТЕЙ В ЗАМЕЩАЮЩИЕ СЕМЬИ </vt:lpstr>
      <vt:lpstr>Презентация PowerPoint</vt:lpstr>
      <vt:lpstr>Презентация PowerPoint</vt:lpstr>
      <vt:lpstr>На учете в городском округе Тольятти состоит: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taua</dc:creator>
  <cp:lastModifiedBy>taua</cp:lastModifiedBy>
  <cp:revision>51</cp:revision>
  <cp:lastPrinted>2016-03-21T04:21:16Z</cp:lastPrinted>
  <dcterms:created xsi:type="dcterms:W3CDTF">2016-03-15T05:25:49Z</dcterms:created>
  <dcterms:modified xsi:type="dcterms:W3CDTF">2016-03-21T07:12:10Z</dcterms:modified>
</cp:coreProperties>
</file>