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7" r:id="rId4"/>
    <p:sldId id="298" r:id="rId5"/>
    <p:sldId id="300" r:id="rId6"/>
    <p:sldId id="303" r:id="rId7"/>
    <p:sldId id="295" r:id="rId8"/>
    <p:sldId id="299" r:id="rId9"/>
    <p:sldId id="301" r:id="rId10"/>
    <p:sldId id="302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F192-4569-4F89-9420-955259923D6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DC5B9-A94F-431C-898F-4FCF6EE2A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F356-EC1A-47CF-9F4E-F9504F6688F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0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B96B-84D4-4C94-A449-42C2752503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4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7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8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4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1B2B-F625-4E8B-BB5A-946DCBD67A3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1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0" y="2875190"/>
            <a:ext cx="6154633" cy="1127850"/>
          </a:xfrm>
          <a:prstGeom prst="rect">
            <a:avLst/>
          </a:prstGeom>
        </p:spPr>
      </p:pic>
      <p:sp>
        <p:nvSpPr>
          <p:cNvPr id="2" name="Прямоугольный треугольник 1"/>
          <p:cNvSpPr/>
          <p:nvPr/>
        </p:nvSpPr>
        <p:spPr>
          <a:xfrm rot="10800000">
            <a:off x="6836228" y="0"/>
            <a:ext cx="5355772" cy="495517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 flipV="1">
            <a:off x="6836228" y="1902823"/>
            <a:ext cx="5355772" cy="495517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xmlns="" id="{CDDDC736-B7D6-46EE-A8EB-4CD2872D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53" y="358776"/>
            <a:ext cx="2180737" cy="82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65" y="2319733"/>
            <a:ext cx="3565177" cy="22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5"/>
    </mc:Choice>
    <mc:Fallback xmlns="">
      <p:transition spd="slow" advTm="61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898294" y="1775827"/>
            <a:ext cx="2975079" cy="355080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43" y="569535"/>
            <a:ext cx="7420811" cy="76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МОБИЛЬНОЕ ПРИЛОЖЕНИЕ </a:t>
            </a:r>
          </a:p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«КАРТА ЖИТЕЛЯ САМАРСКОЙ ОБЛАСТИ»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91" r="51334"/>
          <a:stretch/>
        </p:blipFill>
        <p:spPr>
          <a:xfrm>
            <a:off x="727195" y="1957015"/>
            <a:ext cx="2920454" cy="312955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948070" y="1535761"/>
            <a:ext cx="4609170" cy="287255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МОБИЛЬНОЕ ПРИЛОЖЕНИЕ «КАРТА ЖИТЕЛЯ САМАРСКОЙ ОБЛАСТИ» ДОСТУПНО В </a:t>
            </a:r>
          </a:p>
          <a:p>
            <a:pPr indent="0">
              <a:buNone/>
            </a:pPr>
            <a:endParaRPr lang="ru-RU" sz="29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GOOGLE PLAY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APPSTORE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RUMARKET 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NASHSTORE</a:t>
            </a:r>
            <a:endParaRPr lang="ru-RU" sz="3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RUSTORE</a:t>
            </a:r>
            <a:endParaRPr lang="ru-RU" sz="3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60843" y="2176482"/>
            <a:ext cx="26600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ВЕРСИИ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:</a:t>
            </a:r>
          </a:p>
          <a:p>
            <a:endParaRPr lang="ru-RU" sz="16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2.0.</a:t>
            </a:r>
            <a:r>
              <a:rPr lang="ru-RU"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6</a:t>
            </a:r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:</a:t>
            </a: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RUSTORE</a:t>
            </a: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NASHSTORE </a:t>
            </a:r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RUMARKET</a:t>
            </a:r>
          </a:p>
          <a:p>
            <a:r>
              <a: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APPSTORE</a:t>
            </a:r>
            <a:endParaRPr lang="ru-RU" sz="16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2.0.</a:t>
            </a:r>
            <a:r>
              <a:rPr lang="en-US"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3</a:t>
            </a:r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:</a:t>
            </a:r>
            <a:endParaRPr lang="ru-RU" sz="16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GOOGLE PLAY </a:t>
            </a:r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endParaRPr lang="ru-RU" sz="1600" b="1" dirty="0">
              <a:solidFill>
                <a:schemeClr val="dk2"/>
              </a:solidFill>
              <a:latin typeface="Montserrat"/>
              <a:cs typeface="Arial" panose="020B0604020202020204" pitchFamily="34" charset="0"/>
            </a:endParaRPr>
          </a:p>
        </p:txBody>
      </p:sp>
      <p:pic>
        <p:nvPicPr>
          <p:cNvPr id="18" name="Picture 2" descr="Иконка Ios Логотип в стиле 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31" y="4419596"/>
            <a:ext cx="712853" cy="71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oogle представила новый логотип Android и отказалась от «сладких» названий  » Commu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9530" r="18731" b="10552"/>
          <a:stretch/>
        </p:blipFill>
        <p:spPr bwMode="auto">
          <a:xfrm>
            <a:off x="8908785" y="4395410"/>
            <a:ext cx="862886" cy="7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28" y="5434369"/>
            <a:ext cx="2079910" cy="317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83" y="4477397"/>
            <a:ext cx="609169" cy="6091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29" y="5343624"/>
            <a:ext cx="1995034" cy="4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9" y="1173575"/>
            <a:ext cx="2478214" cy="2516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3293" y="4176059"/>
            <a:ext cx="77717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FF8C4-D4AB-4D9B-A504-06C98825E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581684" y="1647961"/>
            <a:ext cx="559293" cy="1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154" y="584939"/>
            <a:ext cx="90818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«КАРТА ЖИТЕЛЯ САМАРСКОЙ ОБЛАСТИ»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14215" y="1519947"/>
            <a:ext cx="5677989" cy="29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1">
            <a:spAutoFit/>
          </a:bodyPr>
          <a:lstStyle/>
          <a:p>
            <a:pPr algn="ctr"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1300" b="1" dirty="0" smtClean="0">
                <a:solidFill>
                  <a:srgbClr val="496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КАРТА ЖИТЕЛЯ САМАРСКОЙ ОБЛАСТИ ОБЪЕДИНЯЕТ В СЕБЕ:</a:t>
            </a:r>
          </a:p>
        </p:txBody>
      </p:sp>
      <p:sp>
        <p:nvSpPr>
          <p:cNvPr id="46" name="Номер слайда 1"/>
          <p:cNvSpPr txBox="1">
            <a:spLocks/>
          </p:cNvSpPr>
          <p:nvPr/>
        </p:nvSpPr>
        <p:spPr>
          <a:xfrm>
            <a:off x="9448800" y="6479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5622315" y="1967177"/>
            <a:ext cx="5403984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БАНКОВСКУЮ 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ТРАНСПОРТНУЮ </a:t>
            </a: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СОЦИАЛЬНУЮ </a:t>
            </a: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КАРТУ</a:t>
            </a:r>
            <a:endParaRPr lang="ru-RU" sz="11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ИДЕНТИФИКАЦИОННУЮ 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СКИДОЧНУЮ КАРТУ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6163" b="7605"/>
          <a:stretch/>
        </p:blipFill>
        <p:spPr>
          <a:xfrm>
            <a:off x="81510" y="1445911"/>
            <a:ext cx="5332705" cy="45985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64154" y="1967177"/>
            <a:ext cx="2385626" cy="101566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МОБИЛЬНОЕ ПРИЛОЖЕНИЕ И ВЕБ-ПОРТАЛ                           С АВТОРИЗАЦИЕЙ ЧЕРЕЗ ЕСИА И РАЗНЫМИ СЕРВИСАМИ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414215" y="2876655"/>
            <a:ext cx="5820185" cy="3216975"/>
            <a:chOff x="5414215" y="2876655"/>
            <a:chExt cx="5820185" cy="321697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215" y="2876655"/>
              <a:ext cx="5820185" cy="3216975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7111915" y="2996834"/>
              <a:ext cx="2453852" cy="1595671"/>
              <a:chOff x="7111915" y="2996834"/>
              <a:chExt cx="2453852" cy="1595671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92" y="3299208"/>
                <a:ext cx="2069275" cy="1293297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1915" y="2996834"/>
                <a:ext cx="1821069" cy="11435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0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581684" y="1647961"/>
            <a:ext cx="559293" cy="1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154" y="584939"/>
            <a:ext cx="90818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«КАРТА ЖИТЕЛЯ САМАРСКОЙ ОБЛАСТИ»</a:t>
            </a:r>
          </a:p>
        </p:txBody>
      </p:sp>
      <p:sp>
        <p:nvSpPr>
          <p:cNvPr id="46" name="Номер слайда 1"/>
          <p:cNvSpPr txBox="1">
            <a:spLocks/>
          </p:cNvSpPr>
          <p:nvPr/>
        </p:nvSpPr>
        <p:spPr>
          <a:xfrm>
            <a:off x="9448800" y="6479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4154" y="1571760"/>
            <a:ext cx="4074577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2800" dirty="0" smtClean="0"/>
              <a:t>ПРОЕКТ ОДЕРЖАЛ ПОБЕДУ ПО ИТОГАМ ГОЛОСОВАНИЯ В НОМИНАЦИИ </a:t>
            </a:r>
            <a:r>
              <a:rPr lang="ru-RU" sz="2800" b="1" dirty="0" smtClean="0">
                <a:solidFill>
                  <a:srgbClr val="00AAE9"/>
                </a:solidFill>
              </a:rPr>
              <a:t>«НАРОДНОЕ ПРИЗНАНИЕ» </a:t>
            </a:r>
            <a:r>
              <a:rPr lang="ru-RU" sz="2800" dirty="0" smtClean="0"/>
              <a:t>ВСЕРОССИЙСКОГО КОНКУРСА IT-ПРОЕКТОВ </a:t>
            </a:r>
            <a:r>
              <a:rPr lang="ru-RU" sz="2800" b="1" dirty="0" smtClean="0">
                <a:solidFill>
                  <a:srgbClr val="00AAE9"/>
                </a:solidFill>
              </a:rPr>
              <a:t>«ПРОФ-IT.2022»</a:t>
            </a:r>
            <a:endParaRPr lang="ru-RU" sz="2800" b="1" dirty="0">
              <a:solidFill>
                <a:srgbClr val="00AAE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pic>
        <p:nvPicPr>
          <p:cNvPr id="1026" name="Picture 2" descr="https://sun7-8.userapi.com/impg/FRBMAlaCraryP7WQYfSjQY5qJ9qDcQ3R9LzZ9Q/-CU6m_n2DwE.jpg?size=864x1280&amp;quality=95&amp;sign=a68454368c1dbecd0640493b5b09cf8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08" y="1571760"/>
            <a:ext cx="2845462" cy="42154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731" y="2096161"/>
            <a:ext cx="3851329" cy="263915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63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883" y="551819"/>
            <a:ext cx="76581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ЭМИССИЯ </a:t>
            </a: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 «КАРТА ЖИТЕЛЯ 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</a:t>
            </a: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700" b="1" dirty="0">
              <a:solidFill>
                <a:srgbClr val="00AA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6829" y="1751779"/>
            <a:ext cx="5378899" cy="2845086"/>
            <a:chOff x="3293267" y="-4304283"/>
            <a:chExt cx="3947884" cy="502247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293267" y="-4304283"/>
              <a:ext cx="3947884" cy="50224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07564" y="-3975285"/>
              <a:ext cx="3799144" cy="4509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B0F0"/>
                  </a:solidFill>
                  <a:latin typeface="Montserrat"/>
                  <a:ea typeface="Montserrat"/>
                  <a:cs typeface="Montserrat"/>
                </a:rPr>
                <a:t>ПЕРЕЧЕНЬ ДОКУМЕНТОВ ДЛЯ ПОДАЧИ ЗАЯВКИ НА КЖ СО:</a:t>
              </a:r>
            </a:p>
            <a:p>
              <a:endPara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ПАСПОРТ ГРАЖДАНИНА РФ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ПОЛИС ОБЯЗАТЕЛЬНОГО МЕДИЦИНСКОГО СТРАХОВАНИЯ (ОМС)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СТРАХОВОЕ СВИДЕТЕЛЬСТВО ОБЯЗАТЕЛЬНОГО ПЕНСИОННОГО СТРАХОВАНИЯ (СНИЛС)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ФОТО (ПРИ ОНЛАЙН ПОДАЧЕ)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3639720" y="5813204"/>
            <a:ext cx="8123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15" y="2068536"/>
            <a:ext cx="2542941" cy="161823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42354" y="1713797"/>
            <a:ext cx="2642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БАНКА ВТБ (ПАО)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943707" y="1713797"/>
            <a:ext cx="3105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АО КБ СОЛИДАРНОСТЬ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11" y="2065513"/>
            <a:ext cx="2426656" cy="154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137231" y="3752158"/>
            <a:ext cx="2718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АО ГАЗПРОМБАНК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464" y="4174380"/>
            <a:ext cx="2477428" cy="1585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512" t="9289" r="6547" b="9017"/>
          <a:stretch/>
        </p:blipFill>
        <p:spPr>
          <a:xfrm>
            <a:off x="6304276" y="4174380"/>
            <a:ext cx="2518539" cy="163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224648" y="3766754"/>
            <a:ext cx="2642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БАНКА ВТБ (ПАО)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9478" y="4709170"/>
            <a:ext cx="4633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БОЛЕЕ </a:t>
            </a:r>
            <a:r>
              <a:rPr lang="ru-RU" sz="32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80 024 </a:t>
            </a:r>
            <a:endParaRPr lang="ru-RU" sz="32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ПОДАННЫХ ЗАЯВОК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63449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96697" y="64929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549282" y="1354725"/>
            <a:ext cx="5216770" cy="468973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62" y="585778"/>
            <a:ext cx="1045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700" b="1" kern="0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ПАРТНЁРЫ</a:t>
            </a:r>
            <a:endParaRPr lang="ru-RU" sz="2700" b="1" kern="0" dirty="0">
              <a:solidFill>
                <a:srgbClr val="00B0F0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2465" y="3325257"/>
            <a:ext cx="763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55789" y="3226275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6192527"/>
            <a:ext cx="12192000" cy="665473"/>
            <a:chOff x="0" y="6192527"/>
            <a:chExt cx="12192000" cy="66547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192527"/>
              <a:ext cx="12192000" cy="6654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44297" y="6340597"/>
              <a:ext cx="4748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Montserrat Black"/>
                  <a:ea typeface="Montserrat Black"/>
                  <a:cs typeface="Montserrat Black"/>
                </a:rPr>
                <a:t>КАРТА ЖИТЕЛЯ САМАРСКОЙ ОБЛАСТИ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Контакты Цифрал-Сервис в СП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" y="1373137"/>
            <a:ext cx="4335202" cy="16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7265" y="1459401"/>
            <a:ext cx="4535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РЕАЛИЗОВАНА ЭЛЕКТРОННАЯ ФОРМА ЗАЯВКИ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«ПОДКЛЮЧЕНИЕ ДОМОФОНА»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НА ПОРТАЛЕ КЖ СО И В МОБИЛЬНОМ ПРИЛОЖЕНИИ</a:t>
            </a:r>
          </a:p>
          <a:p>
            <a:pPr fontAlgn="base"/>
            <a:endParaRPr lang="ru-RU" sz="2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УНИКАЛЬНЫЙ </a:t>
            </a:r>
            <a:r>
              <a:rPr lang="ru-RU" sz="20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ТАРИФ 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ДЛЯ ДЕРЖАТЕЛЕЙ</a:t>
            </a:r>
          </a:p>
          <a:p>
            <a:pPr fontAlgn="base"/>
            <a:endParaRPr lang="ru-RU" sz="2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СКИДКА </a:t>
            </a:r>
            <a:r>
              <a:rPr lang="ru-RU" sz="20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НА ПОДЪЁМ 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В БУДНИЕ ДНИ НА УСЛУГИ ПО БУКСИРОВКЕ ПРИ ПОМОЩИ КАНАТНЫХ ДОРОГ</a:t>
            </a:r>
          </a:p>
          <a:p>
            <a:pPr fontAlgn="base"/>
            <a:endParaRPr lang="ru-RU" sz="2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0" y="2990156"/>
            <a:ext cx="4322613" cy="1381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" y="4318381"/>
            <a:ext cx="3536437" cy="14454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21215" y="1942467"/>
            <a:ext cx="556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</a:endParaRP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6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74" y="534473"/>
            <a:ext cx="74208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НОВЫЕ СЕРВИСЫ</a:t>
            </a:r>
            <a:endParaRPr lang="ru-RU" sz="2700" b="1" kern="0" dirty="0">
              <a:solidFill>
                <a:srgbClr val="00B0F0"/>
              </a:solidFill>
              <a:latin typeface="Montserrat Black"/>
              <a:ea typeface="Montserrat Black"/>
              <a:cs typeface="Montserrat Black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5102" y="1075100"/>
            <a:ext cx="2487215" cy="4912623"/>
            <a:chOff x="702348" y="1111630"/>
            <a:chExt cx="2487215" cy="49126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8" y="1111630"/>
              <a:ext cx="2487215" cy="267066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8" y="3482545"/>
              <a:ext cx="2367118" cy="254170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189563" y="1352306"/>
            <a:ext cx="8023559" cy="4430613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642" y="1910740"/>
            <a:ext cx="6272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ИСПОЛЬЗУЙТЕ КАРТУ ЖИТЕЛЯ САМАРСКОЙ ОБЛАСТИ КАК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КЛЮЧ ОТ ДОМОФОНА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. ФУНКЦИЯ ДОСТУПНА ТОЛЬКО НА «УМНЫХ» ДОМОФОНАХ ОТ КОМПАНИИ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«ЦИФРАЛ-СЕРВИС».</a:t>
            </a: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СОБЕРИТЕ СВОЮ ПЕРСОНАЛЬНУЮ ЦИФРОВУЮ ГАЛЕРЕЮ ШЕДЕВРОВ И СТАНЬТЕ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ПАТРОНОМ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УНИКАЛЬНОГО ПРОИЗВЕДЕНИЯ, СОВЕРШАЯ ПОКУПКИ ПО КАРТЕ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«МИР».</a:t>
            </a:r>
            <a:endParaRPr lang="ru-RU" sz="20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5185" y="2222269"/>
            <a:ext cx="55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</a:endParaRP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42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72" y="550761"/>
            <a:ext cx="94486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СОТРУДНИЧЕСТВО С ТОРГОВО-СЕРВИСНЫМИ ПРЕДПРИЯТИЯМИ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0379" y="2136249"/>
            <a:ext cx="2445570" cy="2247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sz="160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70 </a:t>
            </a:r>
            <a:r>
              <a:rPr lang="ru-RU" sz="4800" dirty="0" smtClean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5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АКТИВНЫХ </a:t>
            </a:r>
            <a:r>
              <a:rPr lang="ru-RU" sz="5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ПАРТНЁРА </a:t>
            </a:r>
            <a:r>
              <a:rPr lang="ru-RU" sz="5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ПРОЕКТА</a:t>
            </a:r>
          </a:p>
          <a:p>
            <a:pPr indent="0"/>
            <a:endParaRPr lang="ru-RU" sz="4800" dirty="0" smtClean="0"/>
          </a:p>
          <a:p>
            <a:pPr indent="0">
              <a:buNone/>
            </a:pPr>
            <a:r>
              <a:rPr lang="ru-RU" sz="160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123</a:t>
            </a:r>
            <a:r>
              <a:rPr lang="ru-RU" sz="4800" dirty="0" smtClean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</a:rPr>
              <a:t> </a:t>
            </a:r>
            <a:r>
              <a:rPr lang="ru-RU" sz="5600" dirty="0" smtClean="0">
                <a:solidFill>
                  <a:schemeClr val="dk2"/>
                </a:solidFill>
                <a:latin typeface="Montserrat"/>
                <a:ea typeface="Montserrat Black"/>
                <a:cs typeface="Montserrat Black"/>
              </a:rPr>
              <a:t>АКЦИИ «ПРИВЕТ, МИР»</a:t>
            </a:r>
            <a:r>
              <a:rPr lang="ru-RU" sz="6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</a:p>
          <a:p>
            <a:pPr indent="0">
              <a:buNone/>
            </a:pPr>
            <a:endParaRPr lang="ru-RU" sz="64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45969" y="1700054"/>
            <a:ext cx="281118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В РАМКАХ ПРОЕКТА ПРЕДСТАВЛЕНЫ ПАРТНЁРЫ СЛЕДУЮЩИХ СФЕР ДЕЯТЕЛЬНОСТИ:</a:t>
            </a:r>
          </a:p>
          <a:p>
            <a:endParaRPr lang="ru-RU"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МЕДИЦИНА/ЗДОРОВЬЕ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АПТЕКИ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РЕСТОРАНЫ И КАФЕ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ПРОДУКТЫ И ТОВАРЫ ДЛЯ ДОМА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РАЗВЛЕЧЕНИЯ И ДОСУГ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КРАСОТА И ЗДОРОВЬЕ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СПОРТ И ТУРИЗМ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МЕТАЛЛООБРАБОТКА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МУЗЕИ, ТЕАТРЫ,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КОНЦЕРТНЫЕ ЗАЛЫ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ЮВЕЛИРНЫЕ УКРАШЕНИЯ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ОДЕЖДА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УСЛУГИ И ГРУЗОПЕРЕВОЗКИ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ЮРИДИЧЕСКИЕ УСЛУГИ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96" y="3288133"/>
            <a:ext cx="1734594" cy="1044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72" y="2421680"/>
            <a:ext cx="2168940" cy="9795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45" y="1883513"/>
            <a:ext cx="2382046" cy="5673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9" y="3534747"/>
            <a:ext cx="2117884" cy="5882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 b="19869"/>
          <a:stretch/>
        </p:blipFill>
        <p:spPr>
          <a:xfrm>
            <a:off x="4997890" y="2534698"/>
            <a:ext cx="1411680" cy="8460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6" b="22976"/>
          <a:stretch/>
        </p:blipFill>
        <p:spPr>
          <a:xfrm>
            <a:off x="4252063" y="1792488"/>
            <a:ext cx="1380249" cy="763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9" y="2649218"/>
            <a:ext cx="1761371" cy="610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62" y="3254105"/>
            <a:ext cx="1239942" cy="12399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9315" y="4494047"/>
            <a:ext cx="799929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СПОСОБЫ ПРЕДОСТАВЛЕНИЯ ПРОГРАММЫ ЛОЯЛЬЯНОСТИ ДЕРЖАТЕЛЯМ КАРТ ЖИТЕЛЯ:</a:t>
            </a:r>
          </a:p>
          <a:p>
            <a:endParaRPr lang="ru-RU" sz="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ПРИ ПРЕДЪЯВЛЕНИИ КАРТЫ ЖИТЕЛЯ КАССИРУ ПЕРЕД ОПЛАТОЙ ТОВАРА (ВИЗУАЛЬНАЯ ИДЕНТИФИКАЦИЯ)</a:t>
            </a:r>
          </a:p>
          <a:p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ЧЕРЕЗ СЧИТЫВАНИЕ ШТРИХ-КОДА </a:t>
            </a:r>
          </a:p>
          <a:p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✅ЧЕРЕЗ СЧИТЫВАНИЕ МАГНИТНОЙ ПОЛОСЫ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9072" y="1229661"/>
            <a:ext cx="3469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 СОСТОЯНИЮ НА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 НОЯБРЯ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2022 ГОДА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67" y="1534616"/>
            <a:ext cx="1265096" cy="12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596" y="556192"/>
            <a:ext cx="76485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 «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СКИДКИ И АКЦИИ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НА ПОРТАЛЕ «КАРТА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ЖИТЕЛЯ САМАРСКОЙ ОБЛАСТИ»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AA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FF8C4-D4AB-4D9B-A504-06C98825E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63" y="1437856"/>
            <a:ext cx="3479706" cy="45969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1" y="1447554"/>
            <a:ext cx="6334518" cy="45969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58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97849" y="3416771"/>
            <a:ext cx="3842909" cy="2559434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74" y="534473"/>
            <a:ext cx="74208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ИНТЕРНЕТ-ПОРТАЛ </a:t>
            </a:r>
          </a:p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«КАРТА ЖИТЕЛЯ САМАРСКОЙ ОБЛАСТИ»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5216" y="5427229"/>
            <a:ext cx="344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WWW</a:t>
            </a:r>
            <a:r>
              <a:rPr lang="ru-RU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.CARD.SAMREGION.RU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4342" y="1503268"/>
            <a:ext cx="3460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НОВОСТИ И АФИША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ОПРОСЫ</a:t>
            </a:r>
            <a:endParaRPr lang="ru-RU" sz="12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СЕРВИСЫ ГОСУДАРСТВЕННЫХ УСЛУГ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ТРАНСПОРТНОЕ </a:t>
            </a:r>
            <a:r>
              <a:rPr lang="ru-RU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ПРИЛОЖЕНИЕ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СКИДКИ И АКЦИИ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СОЦИАЛЬНЫЙ ПАСПОРТ</a:t>
            </a:r>
            <a:endParaRPr lang="ru-RU" sz="12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71" y="5226350"/>
            <a:ext cx="801359" cy="80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Google Shape;163;p27"/>
          <p:cNvSpPr txBox="1">
            <a:spLocks/>
          </p:cNvSpPr>
          <p:nvPr/>
        </p:nvSpPr>
        <p:spPr>
          <a:xfrm>
            <a:off x="1389019" y="3359626"/>
            <a:ext cx="3651739" cy="2346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  <a:sym typeface="Montserrat Black"/>
              </a:rPr>
              <a:t>3 283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НОВОСТЕЙ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11 892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АФИШИ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БОЛЕЕ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15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0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СКИДОК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И АКЦИЙ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5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645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ОТВЕТОВ НА ОПРОСЫ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274 215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УНИКАЛЬНЫХ ПОСЕТИТЕЛЕЙ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588 117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ВИЗИТОВ 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* С НАЧАЛА ПРОЕКТА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25125"/>
          <a:stretch/>
        </p:blipFill>
        <p:spPr>
          <a:xfrm>
            <a:off x="5609206" y="1343801"/>
            <a:ext cx="5744594" cy="374566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12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493</Words>
  <Application>Microsoft Office PowerPoint</Application>
  <PresentationFormat>Произвольный</PresentationFormat>
  <Paragraphs>134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Биктимиркина Александра Петровна</dc:creator>
  <cp:lastModifiedBy>Тарасова Екатерина Александровна</cp:lastModifiedBy>
  <cp:revision>120</cp:revision>
  <dcterms:created xsi:type="dcterms:W3CDTF">2022-07-27T11:30:56Z</dcterms:created>
  <dcterms:modified xsi:type="dcterms:W3CDTF">2023-04-27T05:06:18Z</dcterms:modified>
</cp:coreProperties>
</file>