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444538" cy="7562850"/>
  <p:notesSz cx="9940925" cy="6808788"/>
  <p:defaultTextStyle>
    <a:defPPr>
      <a:defRPr lang="ru-RU"/>
    </a:defPPr>
    <a:lvl1pPr marL="0" algn="l" defTabSz="1008309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1pPr>
    <a:lvl2pPr marL="504154" algn="l" defTabSz="1008309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2pPr>
    <a:lvl3pPr marL="1008309" algn="l" defTabSz="1008309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3pPr>
    <a:lvl4pPr marL="1512463" algn="l" defTabSz="1008309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4pPr>
    <a:lvl5pPr marL="2016618" algn="l" defTabSz="1008309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5pPr>
    <a:lvl6pPr marL="2520772" algn="l" defTabSz="1008309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6pPr>
    <a:lvl7pPr marL="3024927" algn="l" defTabSz="1008309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7pPr>
    <a:lvl8pPr marL="3529081" algn="l" defTabSz="1008309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8pPr>
    <a:lvl9pPr marL="4033236" algn="l" defTabSz="1008309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FDF9-03CA-E6E2-8B99-8DB7F2C4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3DD6B3-8559-69F2-65D2-6F8805CE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A915-9E9F-447E-83F7-8A25488D2C9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F4F4FD-C23C-2627-3085-FCBCEF49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2FA034-B973-7BED-DDB8-729CB3A0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2540-B012-4B6C-9E7C-15F4AFF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6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9FCD4-341B-DF70-626E-1549B1F0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CF15BB-0143-67C4-867C-9A8B6A614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9B500-4F32-6A3F-DA2F-A0533A3D3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A915-9E9F-447E-83F7-8A25488D2C9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ECDBBB-D393-BCCE-2003-03F23E1AA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3A827-9FB3-1C28-59FC-19943ED23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C2540-B012-4B6C-9E7C-15F4AFF3A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8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08309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3807F1-2F68-4BC7-EE0E-6ABD009B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4F763E-9663-3E68-8E38-3C57AD23B1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7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FC250E-6475-88F7-8785-69C5D11F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19E07-7D28-C98E-EC65-B088FE16E0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8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E3C6D6-43A7-951F-3649-5107111A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07FA73-A8CD-63EE-8CB4-F8522BDBB2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9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FBF9C4-952B-9036-8176-A30C138B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ЦЕЛЕВЫЕ ИНДИКАТОРЫ Приоритета</a:t>
            </a:r>
            <a:r>
              <a:rPr lang="ru-RU" sz="3200" b="1" kern="0" cap="all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ru-RU" sz="3200" b="1" kern="0" cap="all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30DF1C-874C-0C05-3AF7-641F14AF0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5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BA43112-C859-A71F-485B-AABCE48B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>
                <a:solidFill>
                  <a:srgbClr val="002060"/>
                </a:solidFill>
              </a:rPr>
              <a:t>МИССИЯ И ЦЕЛЬ СТРАТЕГИИ</a:t>
            </a:r>
            <a:endParaRPr lang="ru-RU" sz="3600" u="sng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E395FE-CFDE-93D0-9B7C-0C715E002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4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0AAA57-94BC-1E6A-01CD-80054AB7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D37664-6522-99B4-F610-02D23EA9E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5A70A91-49E3-426E-8373-A7D01D9E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91844B-6BD9-B173-32E6-5EB466153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F5A680-899C-7F9B-DCFF-881961C0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73337-09F0-CA0F-750C-E869868A0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3EC5E9-E44D-B95C-F978-2A3FA3FD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D03F67-E5FD-8C89-45B9-84CBEEB738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59BA55-CA70-7154-C7AA-985861F4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295EF1-FEFC-A094-6971-6B489D1C83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0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7A1872-D067-8FBD-D6E1-70B9DEB0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24313E-C77E-346B-BB37-0B782497F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6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552728C-C484-B404-752A-2893DE97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EBA0E9-8448-CE9B-1744-DA0521A28B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44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Произвольный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МИССИЯ И ЦЕЛЬ СТРАТЕГИИ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ИНДИКАТОРЫ Приоритета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Константинович Дмитрий Александрович</dc:creator>
  <cp:lastModifiedBy>Константинович Дмитрий Александрович</cp:lastModifiedBy>
  <cp:revision>1</cp:revision>
  <dcterms:created xsi:type="dcterms:W3CDTF">2023-07-28T05:49:22Z</dcterms:created>
  <dcterms:modified xsi:type="dcterms:W3CDTF">2023-07-28T05:49:22Z</dcterms:modified>
</cp:coreProperties>
</file>