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8" r:id="rId4"/>
    <p:sldId id="272" r:id="rId5"/>
    <p:sldId id="262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-1411" custLinFactNeighborY="-73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noFill/>
        <a:ln>
          <a:noFill/>
        </a:ln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Изготовление и размещение социальной рекламы на местах, незаполненных коммерческой рекламой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NeighborX="-45356" custLinFactNeighborY="1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u="sng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3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</a:t>
          </a:r>
          <a:r>
            <a: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на плановый период </a:t>
          </a:r>
          <a:r>
            <a: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 custLinFactNeighborX="-325" custLinFactNeighborY="-22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</a:t>
          </a:r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в</a:t>
          </a:r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 рамках реализации муниципальной программы «Развитие потребительского рынка в городском округе Тольятти на 2022-2026 годы»:</a:t>
          </a:r>
        </a:p>
        <a:p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- </a:t>
          </a:r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700 </a:t>
          </a:r>
          <a:r>
            <a:rPr lang="ru-RU" sz="28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тыс.рублей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EA719EFC-770F-4815-A9DC-C4A77608B25D}">
      <dgm:prSet phldrT="[Текст]" custT="1"/>
      <dgm:spPr/>
      <dgm:t>
        <a:bodyPr/>
        <a:lstStyle/>
        <a:p>
          <a:endParaRPr lang="ru-RU" sz="1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23FFD11-64E1-4E92-BC58-7485F68EE7FC}" type="parTrans" cxnId="{2180E68B-2267-418B-A7E0-81B572EBEDDA}">
      <dgm:prSet/>
      <dgm:spPr/>
      <dgm:t>
        <a:bodyPr/>
        <a:lstStyle/>
        <a:p>
          <a:endParaRPr lang="ru-RU"/>
        </a:p>
      </dgm:t>
    </dgm:pt>
    <dgm:pt modelId="{4B09F6B4-C844-4823-BF70-9B908646EF97}" type="sibTrans" cxnId="{2180E68B-2267-418B-A7E0-81B572EBEDDA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1" custScaleX="110003" custScaleY="856706" custLinFactNeighborX="375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268253" custLinFactNeighborY="13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F2EF2E9-9A04-4821-A062-C3394A6A9088}" type="presOf" srcId="{EA719EFC-770F-4815-A9DC-C4A77608B25D}" destId="{1FF161C2-2161-420F-86FB-F510AD3406B7}" srcOrd="0" destOrd="0" presId="urn:microsoft.com/office/officeart/2005/8/layout/vList2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2180E68B-2267-418B-A7E0-81B572EBEDDA}" srcId="{DF31E93E-BD1F-4A2B-BC4D-6FAA13F1E9FF}" destId="{EA719EFC-770F-4815-A9DC-C4A77608B25D}" srcOrd="0" destOrd="0" parTransId="{D23FFD11-64E1-4E92-BC58-7485F68EE7FC}" sibTransId="{4B09F6B4-C844-4823-BF70-9B908646EF97}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noFill/>
        <a:ln>
          <a:noFill/>
        </a:ln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X="-36590" custLinFactNeighborX="-100000" custLinFactNeighborY="-20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>
          <a:noFill/>
        </a:ln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0"/>
          <a:ext cx="8208912" cy="1406924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68680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89896-EB71-4FC6-B40D-40FB18AB3010}">
      <dsp:nvSpPr>
        <dsp:cNvPr id="0" name=""/>
        <dsp:cNvSpPr/>
      </dsp:nvSpPr>
      <dsp:spPr>
        <a:xfrm rot="16200000">
          <a:off x="2839424" y="-2607488"/>
          <a:ext cx="1806577" cy="71332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Изготовление и размещение социальной рекламы на местах, незаполненных коммерческой рекламой</a:t>
          </a:r>
          <a:endParaRPr lang="ru-RU" sz="2000" kern="1200" dirty="0"/>
        </a:p>
      </dsp:txBody>
      <dsp:txXfrm>
        <a:off x="2839424" y="-2607488"/>
        <a:ext cx="1806577" cy="71332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A77DB-5729-4A90-9277-1F29D1BFCB49}">
      <dsp:nvSpPr>
        <dsp:cNvPr id="0" name=""/>
        <dsp:cNvSpPr/>
      </dsp:nvSpPr>
      <dsp:spPr>
        <a:xfrm>
          <a:off x="0" y="407687"/>
          <a:ext cx="8229600" cy="1406924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u="sng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476367"/>
        <a:ext cx="8092240" cy="1269564"/>
      </dsp:txXfrm>
    </dsp:sp>
    <dsp:sp modelId="{2552A767-5CC4-4BF2-8941-019590B43E88}">
      <dsp:nvSpPr>
        <dsp:cNvPr id="0" name=""/>
        <dsp:cNvSpPr/>
      </dsp:nvSpPr>
      <dsp:spPr>
        <a:xfrm>
          <a:off x="0" y="2227139"/>
          <a:ext cx="8229600" cy="1406924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2295819"/>
        <a:ext cx="8092240" cy="126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0"/>
          <a:ext cx="8584505" cy="1977300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</a:t>
          </a:r>
          <a:r>
            <a:rPr lang="ru-RU" sz="3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на плановый период </a:t>
          </a:r>
          <a:r>
            <a:rPr lang="ru-RU" sz="3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3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</a:p>
      </dsp:txBody>
      <dsp:txXfrm>
        <a:off x="96524" y="96524"/>
        <a:ext cx="8391457" cy="178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3745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9375" cy="872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5B9F6-1A3A-4EAF-982E-001F42DD1453}">
      <dsp:nvSpPr>
        <dsp:cNvPr id="0" name=""/>
        <dsp:cNvSpPr/>
      </dsp:nvSpPr>
      <dsp:spPr>
        <a:xfrm>
          <a:off x="0" y="24123"/>
          <a:ext cx="7884886" cy="281189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</a:t>
          </a: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в</a:t>
          </a: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 рамках реализации муниципальной программы «Развитие потребительского рынка в городском округе Тольятти на 2022-2026 годы»: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- </a:t>
          </a: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700 </a:t>
          </a:r>
          <a:r>
            <a:rPr lang="ru-RU" sz="28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тыс.рублей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37265" y="161388"/>
        <a:ext cx="7610356" cy="2537362"/>
      </dsp:txXfrm>
    </dsp:sp>
    <dsp:sp modelId="{1FF161C2-2161-420F-86FB-F510AD3406B7}">
      <dsp:nvSpPr>
        <dsp:cNvPr id="0" name=""/>
        <dsp:cNvSpPr/>
      </dsp:nvSpPr>
      <dsp:spPr>
        <a:xfrm>
          <a:off x="0" y="2817824"/>
          <a:ext cx="7884886" cy="206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345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2817824"/>
        <a:ext cx="7884886" cy="2065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378216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329052" cy="454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89896-EB71-4FC6-B40D-40FB18AB3010}">
      <dsp:nvSpPr>
        <dsp:cNvPr id="0" name=""/>
        <dsp:cNvSpPr/>
      </dsp:nvSpPr>
      <dsp:spPr>
        <a:xfrm rot="16200000">
          <a:off x="2663313" y="-2663313"/>
          <a:ext cx="1806577" cy="713320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kern="1200" dirty="0"/>
        </a:p>
      </dsp:txBody>
      <dsp:txXfrm>
        <a:off x="2663313" y="-2663313"/>
        <a:ext cx="1806577" cy="71332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2024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период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2025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 </a:t>
          </a: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2026 </a:t>
          </a:r>
          <a:r>
            <a:rPr lang="ru-RU" sz="2400" b="1" i="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4378216" cy="503562"/>
        </a:xfrm>
        <a:prstGeom prst="roundRect">
          <a:avLst/>
        </a:prstGeom>
        <a:gradFill rotWithShape="0">
          <a:gsLst>
            <a:gs pos="0">
              <a:srgbClr val="FFCC0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4329052" cy="454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30772526"/>
              </p:ext>
            </p:extLst>
          </p:nvPr>
        </p:nvGraphicFramePr>
        <p:xfrm>
          <a:off x="485527" y="4077072"/>
          <a:ext cx="820891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86445430"/>
              </p:ext>
            </p:extLst>
          </p:nvPr>
        </p:nvGraphicFramePr>
        <p:xfrm>
          <a:off x="307975" y="1916832"/>
          <a:ext cx="8584505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510234" y="5733256"/>
            <a:ext cx="8238230" cy="576064"/>
            <a:chOff x="0" y="0"/>
            <a:chExt cx="8208912" cy="11700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0"/>
              <a:ext cx="8208912" cy="1170000"/>
            </a:xfrm>
            <a:prstGeom prst="roundRect">
              <a:avLst/>
            </a:prstGeom>
            <a:gradFill rotWithShape="0">
              <a:gsLst>
                <a:gs pos="0">
                  <a:srgbClr val="FFCC00"/>
                </a:gs>
                <a:gs pos="60000">
                  <a:schemeClr val="bg2">
                    <a:tint val="95000"/>
                    <a:shade val="100000"/>
                    <a:satMod val="130000"/>
                    <a:lumMod val="130000"/>
                  </a:schemeClr>
                </a:gs>
                <a:gs pos="100000">
                  <a:schemeClr val="bg2">
                    <a:tint val="97000"/>
                    <a:shade val="100000"/>
                    <a:hueMod val="100000"/>
                    <a:satMod val="140000"/>
                    <a:lumMod val="80000"/>
                  </a:schemeClr>
                </a:gs>
              </a:gsLst>
              <a:path path="circle">
                <a:fillToRect l="20000" t="10000" r="20000" b="60000"/>
              </a:path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 txBox="1"/>
            <p:nvPr/>
          </p:nvSpPr>
          <p:spPr>
            <a:xfrm>
              <a:off x="57115" y="57114"/>
              <a:ext cx="8094682" cy="10557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11</a:t>
              </a:r>
              <a:r>
                <a:rPr lang="ru-RU" sz="2400" kern="12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ru-RU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сентября 2023 года</a:t>
              </a:r>
              <a:endParaRPr 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41977052"/>
              </p:ext>
            </p:extLst>
          </p:nvPr>
        </p:nvGraphicFramePr>
        <p:xfrm>
          <a:off x="1691679" y="182958"/>
          <a:ext cx="7203745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62486574"/>
              </p:ext>
            </p:extLst>
          </p:nvPr>
        </p:nvGraphicFramePr>
        <p:xfrm>
          <a:off x="1007594" y="1700808"/>
          <a:ext cx="788488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5580112" y="4062511"/>
            <a:ext cx="3285739" cy="369057"/>
          </a:xfrm>
          <a:prstGeom prst="rect">
            <a:avLst/>
          </a:prstGeom>
          <a:ln cap="rnd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2024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</a:t>
            </a:r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065826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39891641"/>
              </p:ext>
            </p:extLst>
          </p:nvPr>
        </p:nvGraphicFramePr>
        <p:xfrm>
          <a:off x="1057880" y="3701291"/>
          <a:ext cx="4378216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13998738"/>
              </p:ext>
            </p:extLst>
          </p:nvPr>
        </p:nvGraphicFramePr>
        <p:xfrm>
          <a:off x="1286183" y="1580615"/>
          <a:ext cx="7511676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083521" y="4251631"/>
            <a:ext cx="4352576" cy="1481626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</a:t>
            </a:r>
            <a:endParaRPr lang="ru-RU" dirty="0"/>
          </a:p>
          <a:p>
            <a:endParaRPr lang="ru-RU" dirty="0"/>
          </a:p>
        </p:txBody>
      </p:sp>
      <p:sp useBgFill="1">
        <p:nvSpPr>
          <p:cNvPr id="2" name="Прямоугольник 1">
            <a:extLst>
              <a:ext uri="{FF2B5EF4-FFF2-40B4-BE49-F238E27FC236}">
                <a16:creationId xmlns:a16="http://schemas.microsoft.com/office/drawing/2014/main" id="{E828A7E7-3E75-440D-9183-1FDC9E93E25A}"/>
              </a:ext>
            </a:extLst>
          </p:cNvPr>
          <p:cNvSpPr/>
          <p:nvPr/>
        </p:nvSpPr>
        <p:spPr>
          <a:xfrm>
            <a:off x="5580112" y="4623387"/>
            <a:ext cx="3285739" cy="369057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</a:t>
            </a:r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  <p:sp useBgFill="1">
        <p:nvSpPr>
          <p:cNvPr id="5" name="Прямоугольник 4">
            <a:extLst>
              <a:ext uri="{FF2B5EF4-FFF2-40B4-BE49-F238E27FC236}">
                <a16:creationId xmlns:a16="http://schemas.microsoft.com/office/drawing/2014/main" id="{25A84399-9943-496A-85E8-19321EEDC8DE}"/>
              </a:ext>
            </a:extLst>
          </p:cNvPr>
          <p:cNvSpPr/>
          <p:nvPr/>
        </p:nvSpPr>
        <p:spPr>
          <a:xfrm>
            <a:off x="5580112" y="5123465"/>
            <a:ext cx="3266090" cy="369057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2026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</a:t>
            </a:r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341824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01046052"/>
              </p:ext>
            </p:extLst>
          </p:nvPr>
        </p:nvGraphicFramePr>
        <p:xfrm>
          <a:off x="1057880" y="3701291"/>
          <a:ext cx="4378216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01808201"/>
              </p:ext>
            </p:extLst>
          </p:nvPr>
        </p:nvGraphicFramePr>
        <p:xfrm>
          <a:off x="1083521" y="1550006"/>
          <a:ext cx="7808960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6C238A-A650-44D6-AF39-5E20C08C2294}"/>
              </a:ext>
            </a:extLst>
          </p:cNvPr>
          <p:cNvSpPr/>
          <p:nvPr/>
        </p:nvSpPr>
        <p:spPr>
          <a:xfrm>
            <a:off x="1083520" y="4251631"/>
            <a:ext cx="4352576" cy="1481626"/>
          </a:xfrm>
          <a:prstGeom prst="roundRect">
            <a:avLst/>
          </a:prstGeom>
          <a:gradFill>
            <a:gsLst>
              <a:gs pos="0">
                <a:srgbClr val="FFCC00"/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>
                <a:solidFill>
                  <a:srgbClr val="0070C0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Муниципальная программа «Развитие потребительского рынка в городском округе Тольятти на 2022-2026 годы»</a:t>
            </a:r>
            <a:endParaRPr lang="ru-RU" dirty="0"/>
          </a:p>
          <a:p>
            <a:endParaRPr lang="ru-RU" dirty="0"/>
          </a:p>
        </p:txBody>
      </p:sp>
      <p:sp useBgFill="1"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85A71F-47DE-4339-90E8-AF2598884C69}"/>
              </a:ext>
            </a:extLst>
          </p:cNvPr>
          <p:cNvSpPr/>
          <p:nvPr/>
        </p:nvSpPr>
        <p:spPr>
          <a:xfrm>
            <a:off x="5580112" y="4062511"/>
            <a:ext cx="3285739" cy="369057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2024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  <p:sp useBgFill="1">
        <p:nvSpPr>
          <p:cNvPr id="2" name="Прямоугольник 1">
            <a:extLst>
              <a:ext uri="{FF2B5EF4-FFF2-40B4-BE49-F238E27FC236}">
                <a16:creationId xmlns:a16="http://schemas.microsoft.com/office/drawing/2014/main" id="{E828A7E7-3E75-440D-9183-1FDC9E93E25A}"/>
              </a:ext>
            </a:extLst>
          </p:cNvPr>
          <p:cNvSpPr/>
          <p:nvPr/>
        </p:nvSpPr>
        <p:spPr>
          <a:xfrm>
            <a:off x="5580112" y="4623387"/>
            <a:ext cx="3285739" cy="369057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2025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  <p:sp useBgFill="1">
        <p:nvSpPr>
          <p:cNvPr id="5" name="Прямоугольник 4">
            <a:extLst>
              <a:ext uri="{FF2B5EF4-FFF2-40B4-BE49-F238E27FC236}">
                <a16:creationId xmlns:a16="http://schemas.microsoft.com/office/drawing/2014/main" id="{25A84399-9943-496A-85E8-19321EEDC8DE}"/>
              </a:ext>
            </a:extLst>
          </p:cNvPr>
          <p:cNvSpPr/>
          <p:nvPr/>
        </p:nvSpPr>
        <p:spPr>
          <a:xfrm>
            <a:off x="5580112" y="5123465"/>
            <a:ext cx="3266090" cy="369057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2026 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4460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9010255"/>
              </p:ext>
            </p:extLst>
          </p:nvPr>
        </p:nvGraphicFramePr>
        <p:xfrm>
          <a:off x="539552" y="213285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>
            <a:extLst>
              <a:ext uri="{FF2B5EF4-FFF2-40B4-BE49-F238E27FC236}">
                <a16:creationId xmlns:a16="http://schemas.microsoft.com/office/drawing/2014/main" id="{8B366F2C-4391-086B-8C9B-2849DC92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rgbClr val="0070C0"/>
          </a:solidFill>
        </a:ln>
      </a:spPr>
      <a:bodyPr/>
      <a:lstStyle>
        <a:defPPr algn="l">
          <a:defRPr sz="16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214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Courier New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Евсеева Мария Валериевна</cp:lastModifiedBy>
  <cp:revision>137</cp:revision>
  <cp:lastPrinted>2022-09-08T04:43:13Z</cp:lastPrinted>
  <dcterms:created xsi:type="dcterms:W3CDTF">2014-09-22T10:58:55Z</dcterms:created>
  <dcterms:modified xsi:type="dcterms:W3CDTF">2023-08-31T07:38:02Z</dcterms:modified>
</cp:coreProperties>
</file>