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4.xml" ContentType="application/vnd.openxmlformats-officedocument.drawingml.diagramLayout+xml"/>
  <Override PartName="/ppt/diagrams/layout5.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Default Extension="xlsx" ContentType="application/vnd.openxmlformats-officedocument.spreadsheetml.sheet"/>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311" r:id="rId3"/>
    <p:sldId id="290" r:id="rId4"/>
    <p:sldId id="315" r:id="rId5"/>
    <p:sldId id="296" r:id="rId6"/>
    <p:sldId id="316" r:id="rId7"/>
    <p:sldId id="317" r:id="rId8"/>
    <p:sldId id="318" r:id="rId9"/>
    <p:sldId id="322" r:id="rId10"/>
    <p:sldId id="309" r:id="rId11"/>
  </p:sldIdLst>
  <p:sldSz cx="9144000" cy="6858000" type="screen4x3"/>
  <p:notesSz cx="6735763" cy="9799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00CCFF"/>
    <a:srgbClr val="00FFFF"/>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54" autoAdjust="0"/>
  </p:normalViewPr>
  <p:slideViewPr>
    <p:cSldViewPr>
      <p:cViewPr varScale="1">
        <p:scale>
          <a:sx n="107" d="100"/>
          <a:sy n="107" d="100"/>
        </p:scale>
        <p:origin x="-10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view3D>
      <c:perspective val="30"/>
    </c:view3D>
    <c:plotArea>
      <c:layout/>
      <c:bar3DChart>
        <c:barDir val="col"/>
        <c:grouping val="standard"/>
        <c:ser>
          <c:idx val="0"/>
          <c:order val="0"/>
          <c:tx>
            <c:strRef>
              <c:f>Лист1!$B$2</c:f>
              <c:strCache>
                <c:ptCount val="1"/>
                <c:pt idx="0">
                  <c:v>2016</c:v>
                </c:pt>
              </c:strCache>
            </c:strRef>
          </c:tx>
          <c:cat>
            <c:strRef>
              <c:f>Лист1!$A$3:$A$4</c:f>
              <c:strCache>
                <c:ptCount val="2"/>
                <c:pt idx="0">
                  <c:v>составлено протоколов</c:v>
                </c:pt>
                <c:pt idx="1">
                  <c:v>наложено штрафов (тыс.руб.)</c:v>
                </c:pt>
              </c:strCache>
            </c:strRef>
          </c:cat>
          <c:val>
            <c:numRef>
              <c:f>Лист1!$B$3:$B$4</c:f>
              <c:numCache>
                <c:formatCode>General</c:formatCode>
                <c:ptCount val="2"/>
                <c:pt idx="0">
                  <c:v>537</c:v>
                </c:pt>
                <c:pt idx="1">
                  <c:v>871.5</c:v>
                </c:pt>
              </c:numCache>
            </c:numRef>
          </c:val>
        </c:ser>
        <c:ser>
          <c:idx val="1"/>
          <c:order val="1"/>
          <c:tx>
            <c:strRef>
              <c:f>Лист1!$C$2</c:f>
              <c:strCache>
                <c:ptCount val="1"/>
                <c:pt idx="0">
                  <c:v>2015</c:v>
                </c:pt>
              </c:strCache>
            </c:strRef>
          </c:tx>
          <c:cat>
            <c:strRef>
              <c:f>Лист1!$A$3:$A$4</c:f>
              <c:strCache>
                <c:ptCount val="2"/>
                <c:pt idx="0">
                  <c:v>составлено протоколов</c:v>
                </c:pt>
                <c:pt idx="1">
                  <c:v>наложено штрафов (тыс.руб.)</c:v>
                </c:pt>
              </c:strCache>
            </c:strRef>
          </c:cat>
          <c:val>
            <c:numRef>
              <c:f>Лист1!$C$3:$C$4</c:f>
              <c:numCache>
                <c:formatCode>General</c:formatCode>
                <c:ptCount val="2"/>
                <c:pt idx="0">
                  <c:v>610</c:v>
                </c:pt>
                <c:pt idx="1">
                  <c:v>1097</c:v>
                </c:pt>
              </c:numCache>
            </c:numRef>
          </c:val>
        </c:ser>
        <c:shape val="box"/>
        <c:axId val="77176192"/>
        <c:axId val="77182080"/>
        <c:axId val="77177728"/>
      </c:bar3DChart>
      <c:catAx>
        <c:axId val="77176192"/>
        <c:scaling>
          <c:orientation val="minMax"/>
        </c:scaling>
        <c:axPos val="b"/>
        <c:tickLblPos val="nextTo"/>
        <c:crossAx val="77182080"/>
        <c:crosses val="autoZero"/>
        <c:auto val="1"/>
        <c:lblAlgn val="ctr"/>
        <c:lblOffset val="100"/>
      </c:catAx>
      <c:valAx>
        <c:axId val="77182080"/>
        <c:scaling>
          <c:orientation val="minMax"/>
        </c:scaling>
        <c:axPos val="l"/>
        <c:majorGridlines/>
        <c:numFmt formatCode="General" sourceLinked="1"/>
        <c:tickLblPos val="nextTo"/>
        <c:crossAx val="77176192"/>
        <c:crosses val="autoZero"/>
        <c:crossBetween val="between"/>
      </c:valAx>
      <c:serAx>
        <c:axId val="77177728"/>
        <c:scaling>
          <c:orientation val="minMax"/>
        </c:scaling>
        <c:axPos val="b"/>
        <c:tickLblPos val="nextTo"/>
        <c:crossAx val="77182080"/>
        <c:crosses val="autoZero"/>
      </c:serAx>
    </c:plotArea>
    <c:legend>
      <c:legendPos val="r"/>
      <c:layout/>
    </c:legend>
    <c:plotVisOnly val="1"/>
  </c:chart>
  <c:externalData r:id="rId1"/>
</c:chartSpace>
</file>

<file path=ppt/diagrams/_rels/data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diagrams/_rels/data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ata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image" Target="../media/image2.jpeg"/><Relationship Id="rId4" Type="http://schemas.openxmlformats.org/officeDocument/2006/relationships/image" Target="../media/image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4B9772-9A5A-4C91-BEF8-95694F7C515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ru-RU"/>
        </a:p>
      </dgm:t>
    </dgm:pt>
    <dgm:pt modelId="{25B1C967-50F5-473E-B88C-1DD357A6CACB}">
      <dgm:prSet custT="1"/>
      <dgm:spPr>
        <a:gradFill rotWithShape="0">
          <a:gsLst>
            <a:gs pos="0">
              <a:schemeClr val="accent3">
                <a:lumMod val="60000"/>
                <a:lumOff val="40000"/>
              </a:schemeClr>
            </a:gs>
            <a:gs pos="53000">
              <a:srgbClr val="D4DEFF"/>
            </a:gs>
            <a:gs pos="83000">
              <a:srgbClr val="D4DEFF"/>
            </a:gs>
            <a:gs pos="100000">
              <a:srgbClr val="96AB94"/>
            </a:gs>
          </a:gsLst>
          <a:lin ang="16200000" scaled="0"/>
        </a:gradFill>
      </dgm:spPr>
      <dgm:t>
        <a:bodyPr/>
        <a:lstStyle/>
        <a:p>
          <a:endParaRPr lang="ru-RU" sz="1200" b="1" u="sng" dirty="0" smtClean="0"/>
        </a:p>
        <a:p>
          <a:endParaRPr lang="ru-RU" sz="1200" b="1" u="sng" dirty="0" smtClean="0"/>
        </a:p>
        <a:p>
          <a:endParaRPr lang="ru-RU" sz="1200" dirty="0" smtClean="0"/>
        </a:p>
        <a:p>
          <a:endParaRPr lang="ru-RU" sz="1200" b="1" dirty="0" smtClean="0"/>
        </a:p>
        <a:p>
          <a:endParaRPr lang="ru-RU" sz="1600" b="1" dirty="0" smtClean="0"/>
        </a:p>
        <a:p>
          <a:r>
            <a:rPr lang="ru-RU" sz="1600" b="1" dirty="0" smtClean="0"/>
            <a:t>Часть </a:t>
          </a:r>
          <a:r>
            <a:rPr lang="ru-RU" sz="1600" dirty="0" smtClean="0"/>
            <a:t> </a:t>
          </a:r>
          <a:r>
            <a:rPr lang="ru-RU" sz="1600" b="1" dirty="0" smtClean="0"/>
            <a:t>1 </a:t>
          </a:r>
        </a:p>
        <a:p>
          <a:r>
            <a:rPr lang="ru-RU" sz="1600" b="1" u="sng" dirty="0" smtClean="0"/>
            <a:t>осуществление </a:t>
          </a:r>
        </a:p>
        <a:p>
          <a:r>
            <a:rPr lang="ru-RU" sz="1600" b="1" u="none" dirty="0" smtClean="0"/>
            <a:t>розничной торговли или оказание бытовых услуг </a:t>
          </a:r>
          <a:r>
            <a:rPr lang="ru-RU" sz="1600" b="1" dirty="0" smtClean="0"/>
            <a:t>на территории общего пользования вне мест, установленных ОМС или органами ИВ Самарской области в соответствии с их  компетенцией</a:t>
          </a:r>
          <a:endParaRPr lang="ru-RU" sz="1600" dirty="0"/>
        </a:p>
      </dgm:t>
    </dgm:pt>
    <dgm:pt modelId="{C90331D9-9399-4DA6-832C-75CAEA038B58}" type="parTrans" cxnId="{D2538907-D61C-4D56-BACE-8EA0791BFCE3}">
      <dgm:prSet/>
      <dgm:spPr/>
      <dgm:t>
        <a:bodyPr/>
        <a:lstStyle/>
        <a:p>
          <a:endParaRPr lang="ru-RU"/>
        </a:p>
      </dgm:t>
    </dgm:pt>
    <dgm:pt modelId="{19ED578F-C37E-473A-9076-C03270BC603A}" type="sibTrans" cxnId="{D2538907-D61C-4D56-BACE-8EA0791BFCE3}">
      <dgm:prSet/>
      <dgm:spPr/>
      <dgm:t>
        <a:bodyPr/>
        <a:lstStyle/>
        <a:p>
          <a:endParaRPr lang="ru-RU"/>
        </a:p>
      </dgm:t>
    </dgm:pt>
    <dgm:pt modelId="{3C322843-ED4B-43C1-ADB7-5A68EF094F48}">
      <dgm:prSet custT="1"/>
      <dgm:spPr>
        <a:gradFill rotWithShape="0">
          <a:gsLst>
            <a:gs pos="0">
              <a:schemeClr val="accent3">
                <a:lumMod val="60000"/>
                <a:lumOff val="40000"/>
              </a:schemeClr>
            </a:gs>
            <a:gs pos="53000">
              <a:srgbClr val="D4DEFF"/>
            </a:gs>
            <a:gs pos="83000">
              <a:srgbClr val="D4DEFF"/>
            </a:gs>
            <a:gs pos="100000">
              <a:srgbClr val="96AB94"/>
            </a:gs>
          </a:gsLst>
          <a:lin ang="16200000" scaled="0"/>
        </a:gradFill>
      </dgm:spPr>
      <dgm:t>
        <a:bodyPr/>
        <a:lstStyle/>
        <a:p>
          <a:pPr rtl="0"/>
          <a:endParaRPr lang="ru-RU" sz="1300" b="1" dirty="0" smtClean="0"/>
        </a:p>
        <a:p>
          <a:pPr rtl="0"/>
          <a:endParaRPr lang="ru-RU" sz="1300" b="1" dirty="0" smtClean="0"/>
        </a:p>
        <a:p>
          <a:pPr rtl="0"/>
          <a:endParaRPr lang="ru-RU" sz="1300" b="1" dirty="0" smtClean="0"/>
        </a:p>
        <a:p>
          <a:pPr rtl="0"/>
          <a:endParaRPr lang="ru-RU" sz="1300" b="1" dirty="0" smtClean="0"/>
        </a:p>
        <a:p>
          <a:pPr rtl="0"/>
          <a:endParaRPr lang="ru-RU" sz="1600" b="1" smtClean="0"/>
        </a:p>
        <a:p>
          <a:pPr rtl="0"/>
          <a:r>
            <a:rPr lang="ru-RU" sz="1600" b="1" smtClean="0"/>
            <a:t>Часть  </a:t>
          </a:r>
          <a:r>
            <a:rPr lang="ru-RU" sz="1600" b="1" dirty="0" smtClean="0"/>
            <a:t>2 </a:t>
          </a:r>
        </a:p>
        <a:p>
          <a:r>
            <a:rPr lang="ru-RU" sz="1600" b="1" u="sng" dirty="0" smtClean="0"/>
            <a:t>организация </a:t>
          </a:r>
        </a:p>
        <a:p>
          <a:r>
            <a:rPr lang="ru-RU" sz="1600" b="1" u="none" dirty="0" smtClean="0"/>
            <a:t>розничной торговли или оказания бытовых услуг </a:t>
          </a:r>
          <a:r>
            <a:rPr lang="ru-RU" sz="1600" b="1" dirty="0" smtClean="0"/>
            <a:t>на территории общего пользования вне мест, установленных ОМС или органами ИВ Самарской области в соответствии с их  компетенцией</a:t>
          </a:r>
          <a:endParaRPr lang="ru-RU" sz="1600" b="0" dirty="0"/>
        </a:p>
      </dgm:t>
    </dgm:pt>
    <dgm:pt modelId="{204BA78E-7538-4035-B5B6-66D43058716B}" type="parTrans" cxnId="{B74DE45E-2105-4D8B-B03D-D89D047FEE22}">
      <dgm:prSet/>
      <dgm:spPr/>
      <dgm:t>
        <a:bodyPr/>
        <a:lstStyle/>
        <a:p>
          <a:endParaRPr lang="ru-RU"/>
        </a:p>
      </dgm:t>
    </dgm:pt>
    <dgm:pt modelId="{A51AE296-BBB6-4B0F-A688-4FA091B5E89D}" type="sibTrans" cxnId="{B74DE45E-2105-4D8B-B03D-D89D047FEE22}">
      <dgm:prSet/>
      <dgm:spPr/>
      <dgm:t>
        <a:bodyPr/>
        <a:lstStyle/>
        <a:p>
          <a:endParaRPr lang="ru-RU"/>
        </a:p>
      </dgm:t>
    </dgm:pt>
    <dgm:pt modelId="{F33F6E0C-9186-49D4-89FD-6FB6586AD5A7}">
      <dgm:prSet custT="1"/>
      <dgm:spPr>
        <a:gradFill rotWithShape="0">
          <a:gsLst>
            <a:gs pos="0">
              <a:schemeClr val="accent3">
                <a:lumMod val="60000"/>
                <a:lumOff val="40000"/>
              </a:schemeClr>
            </a:gs>
            <a:gs pos="53000">
              <a:srgbClr val="D4DEFF"/>
            </a:gs>
            <a:gs pos="83000">
              <a:srgbClr val="D4DEFF"/>
            </a:gs>
            <a:gs pos="100000">
              <a:srgbClr val="96AB94"/>
            </a:gs>
          </a:gsLst>
          <a:lin ang="16200000" scaled="0"/>
        </a:gradFill>
      </dgm:spPr>
      <dgm:t>
        <a:bodyPr/>
        <a:lstStyle/>
        <a:p>
          <a:r>
            <a:rPr lang="ru-RU" sz="1400" b="1" dirty="0" smtClean="0">
              <a:solidFill>
                <a:schemeClr val="tx1"/>
              </a:solidFill>
            </a:rPr>
            <a:t>Граждане </a:t>
          </a:r>
        </a:p>
        <a:p>
          <a:r>
            <a:rPr lang="ru-RU" sz="1400" b="1" dirty="0" smtClean="0">
              <a:solidFill>
                <a:schemeClr val="tx1"/>
              </a:solidFill>
            </a:rPr>
            <a:t>1 500-4 500 руб.</a:t>
          </a:r>
          <a:endParaRPr lang="ru-RU" sz="1400" b="1" dirty="0">
            <a:solidFill>
              <a:schemeClr val="tx1"/>
            </a:solidFill>
          </a:endParaRPr>
        </a:p>
      </dgm:t>
    </dgm:pt>
    <dgm:pt modelId="{C637DFD7-93DD-456F-A81E-C6363B1FE7BC}" type="parTrans" cxnId="{1A2C6C63-B0B5-4430-B1C9-4C099929483A}">
      <dgm:prSet/>
      <dgm:spPr/>
      <dgm:t>
        <a:bodyPr/>
        <a:lstStyle/>
        <a:p>
          <a:endParaRPr lang="ru-RU"/>
        </a:p>
      </dgm:t>
    </dgm:pt>
    <dgm:pt modelId="{8D4E6337-E36C-4E34-862C-D62DD452BFDD}" type="sibTrans" cxnId="{1A2C6C63-B0B5-4430-B1C9-4C099929483A}">
      <dgm:prSet/>
      <dgm:spPr/>
      <dgm:t>
        <a:bodyPr/>
        <a:lstStyle/>
        <a:p>
          <a:endParaRPr lang="ru-RU"/>
        </a:p>
      </dgm:t>
    </dgm:pt>
    <dgm:pt modelId="{6A54E848-A3E9-4715-8C01-AD45D691BFB6}">
      <dgm:prSet custT="1"/>
      <dgm:spPr>
        <a:gradFill rotWithShape="0">
          <a:gsLst>
            <a:gs pos="0">
              <a:schemeClr val="accent3">
                <a:lumMod val="60000"/>
                <a:lumOff val="40000"/>
              </a:schemeClr>
            </a:gs>
            <a:gs pos="53000">
              <a:srgbClr val="D4DEFF"/>
            </a:gs>
            <a:gs pos="83000">
              <a:srgbClr val="D4DEFF"/>
            </a:gs>
            <a:gs pos="100000">
              <a:srgbClr val="96AB94"/>
            </a:gs>
          </a:gsLst>
          <a:lin ang="16200000" scaled="0"/>
        </a:gradFill>
      </dgm:spPr>
      <dgm:t>
        <a:bodyPr/>
        <a:lstStyle/>
        <a:p>
          <a:r>
            <a:rPr lang="ru-RU" sz="1400" b="1" dirty="0" smtClean="0">
              <a:solidFill>
                <a:schemeClr val="tx1"/>
              </a:solidFill>
            </a:rPr>
            <a:t>Должностные лица</a:t>
          </a:r>
        </a:p>
        <a:p>
          <a:r>
            <a:rPr lang="ru-RU" sz="1400" b="1" dirty="0" smtClean="0">
              <a:solidFill>
                <a:schemeClr val="tx1"/>
              </a:solidFill>
            </a:rPr>
            <a:t>7 500-15 000 руб.</a:t>
          </a:r>
          <a:endParaRPr lang="ru-RU" sz="1400" b="1" dirty="0">
            <a:solidFill>
              <a:schemeClr val="tx1"/>
            </a:solidFill>
          </a:endParaRPr>
        </a:p>
      </dgm:t>
    </dgm:pt>
    <dgm:pt modelId="{A88CB2A6-4125-41E3-A5D6-9283C13423A3}" type="parTrans" cxnId="{7B2DED11-8915-4C4D-8698-18D66DEF19B4}">
      <dgm:prSet/>
      <dgm:spPr/>
      <dgm:t>
        <a:bodyPr/>
        <a:lstStyle/>
        <a:p>
          <a:endParaRPr lang="ru-RU"/>
        </a:p>
      </dgm:t>
    </dgm:pt>
    <dgm:pt modelId="{F5A312B0-E763-4B75-8B4E-3BE95B84B7A3}" type="sibTrans" cxnId="{7B2DED11-8915-4C4D-8698-18D66DEF19B4}">
      <dgm:prSet/>
      <dgm:spPr/>
      <dgm:t>
        <a:bodyPr/>
        <a:lstStyle/>
        <a:p>
          <a:endParaRPr lang="ru-RU"/>
        </a:p>
      </dgm:t>
    </dgm:pt>
    <dgm:pt modelId="{A1A51C94-0777-4E94-B185-70530C34E760}">
      <dgm:prSet custT="1"/>
      <dgm:spPr>
        <a:gradFill rotWithShape="0">
          <a:gsLst>
            <a:gs pos="0">
              <a:schemeClr val="accent3">
                <a:lumMod val="60000"/>
                <a:lumOff val="40000"/>
              </a:schemeClr>
            </a:gs>
            <a:gs pos="53000">
              <a:srgbClr val="D4DEFF"/>
            </a:gs>
            <a:gs pos="83000">
              <a:srgbClr val="D4DEFF"/>
            </a:gs>
            <a:gs pos="100000">
              <a:srgbClr val="96AB94"/>
            </a:gs>
          </a:gsLst>
          <a:lin ang="16200000" scaled="0"/>
        </a:gradFill>
      </dgm:spPr>
      <dgm:t>
        <a:bodyPr/>
        <a:lstStyle/>
        <a:p>
          <a:r>
            <a:rPr lang="ru-RU" sz="1400" b="1" dirty="0" smtClean="0">
              <a:solidFill>
                <a:schemeClr val="tx1"/>
              </a:solidFill>
            </a:rPr>
            <a:t>Юридические лица</a:t>
          </a:r>
        </a:p>
        <a:p>
          <a:r>
            <a:rPr lang="ru-RU" sz="1400" b="1" dirty="0" smtClean="0">
              <a:solidFill>
                <a:schemeClr val="tx1"/>
              </a:solidFill>
            </a:rPr>
            <a:t>7 500-22 500 руб.</a:t>
          </a:r>
          <a:endParaRPr lang="ru-RU" sz="1400" b="1" dirty="0">
            <a:solidFill>
              <a:schemeClr val="tx1"/>
            </a:solidFill>
          </a:endParaRPr>
        </a:p>
      </dgm:t>
    </dgm:pt>
    <dgm:pt modelId="{7C08234D-9DF5-4E83-8AD2-00E9F9284EEF}" type="parTrans" cxnId="{F7D74E27-63E2-41B4-8474-9013085F8149}">
      <dgm:prSet/>
      <dgm:spPr/>
      <dgm:t>
        <a:bodyPr/>
        <a:lstStyle/>
        <a:p>
          <a:endParaRPr lang="ru-RU"/>
        </a:p>
      </dgm:t>
    </dgm:pt>
    <dgm:pt modelId="{8F0D998B-E798-4AC5-8B11-A4871F6CA028}" type="sibTrans" cxnId="{F7D74E27-63E2-41B4-8474-9013085F8149}">
      <dgm:prSet/>
      <dgm:spPr/>
      <dgm:t>
        <a:bodyPr/>
        <a:lstStyle/>
        <a:p>
          <a:endParaRPr lang="ru-RU"/>
        </a:p>
      </dgm:t>
    </dgm:pt>
    <dgm:pt modelId="{ECF3FB77-DEA8-4BCD-A871-82FC1FE78F1A}">
      <dgm:prSet custT="1"/>
      <dgm:spPr>
        <a:gradFill rotWithShape="0">
          <a:gsLst>
            <a:gs pos="0">
              <a:schemeClr val="accent3">
                <a:lumMod val="60000"/>
                <a:lumOff val="40000"/>
              </a:schemeClr>
            </a:gs>
            <a:gs pos="53000">
              <a:srgbClr val="D4DEFF"/>
            </a:gs>
            <a:gs pos="83000">
              <a:srgbClr val="D4DEFF"/>
            </a:gs>
            <a:gs pos="100000">
              <a:srgbClr val="96AB94"/>
            </a:gs>
          </a:gsLst>
          <a:lin ang="16200000" scaled="0"/>
        </a:gradFill>
      </dgm:spPr>
      <dgm:t>
        <a:bodyPr/>
        <a:lstStyle/>
        <a:p>
          <a:r>
            <a:rPr lang="ru-RU" sz="1400" b="1" dirty="0" smtClean="0">
              <a:solidFill>
                <a:schemeClr val="tx1"/>
              </a:solidFill>
            </a:rPr>
            <a:t>Граждане</a:t>
          </a:r>
        </a:p>
        <a:p>
          <a:r>
            <a:rPr lang="ru-RU" sz="1400" b="1" dirty="0" smtClean="0">
              <a:solidFill>
                <a:schemeClr val="tx1"/>
              </a:solidFill>
            </a:rPr>
            <a:t>3 000-5 000 руб.</a:t>
          </a:r>
          <a:endParaRPr lang="ru-RU" sz="1400" b="1" dirty="0">
            <a:solidFill>
              <a:schemeClr val="tx1"/>
            </a:solidFill>
          </a:endParaRPr>
        </a:p>
      </dgm:t>
    </dgm:pt>
    <dgm:pt modelId="{BF935178-8404-49D4-811B-77EDDA1F4242}" type="parTrans" cxnId="{BAD3907C-FB1F-49DB-ADEA-D4EB7C605BCB}">
      <dgm:prSet/>
      <dgm:spPr/>
      <dgm:t>
        <a:bodyPr/>
        <a:lstStyle/>
        <a:p>
          <a:endParaRPr lang="ru-RU"/>
        </a:p>
      </dgm:t>
    </dgm:pt>
    <dgm:pt modelId="{06D6ACAD-0E30-4571-BECB-C191577ADB98}" type="sibTrans" cxnId="{BAD3907C-FB1F-49DB-ADEA-D4EB7C605BCB}">
      <dgm:prSet/>
      <dgm:spPr/>
      <dgm:t>
        <a:bodyPr/>
        <a:lstStyle/>
        <a:p>
          <a:endParaRPr lang="ru-RU"/>
        </a:p>
      </dgm:t>
    </dgm:pt>
    <dgm:pt modelId="{90926531-0C9C-455A-A707-B9C8880BE4BE}">
      <dgm:prSet custT="1"/>
      <dgm:spPr>
        <a:gradFill rotWithShape="0">
          <a:gsLst>
            <a:gs pos="0">
              <a:schemeClr val="accent3">
                <a:lumMod val="60000"/>
                <a:lumOff val="40000"/>
              </a:schemeClr>
            </a:gs>
            <a:gs pos="53000">
              <a:srgbClr val="D4DEFF"/>
            </a:gs>
            <a:gs pos="83000">
              <a:srgbClr val="D4DEFF"/>
            </a:gs>
            <a:gs pos="100000">
              <a:srgbClr val="96AB94"/>
            </a:gs>
          </a:gsLst>
          <a:lin ang="16200000" scaled="0"/>
        </a:gradFill>
      </dgm:spPr>
      <dgm:t>
        <a:bodyPr/>
        <a:lstStyle/>
        <a:p>
          <a:r>
            <a:rPr lang="ru-RU" sz="1400" b="1" dirty="0" smtClean="0">
              <a:solidFill>
                <a:schemeClr val="tx1"/>
              </a:solidFill>
            </a:rPr>
            <a:t>Должностные лица</a:t>
          </a:r>
        </a:p>
        <a:p>
          <a:r>
            <a:rPr lang="ru-RU" sz="1400" b="1" dirty="0" smtClean="0">
              <a:solidFill>
                <a:schemeClr val="tx1"/>
              </a:solidFill>
            </a:rPr>
            <a:t>15 000-45 000 руб.</a:t>
          </a:r>
          <a:endParaRPr lang="ru-RU" sz="1400" b="1" dirty="0">
            <a:solidFill>
              <a:schemeClr val="tx1"/>
            </a:solidFill>
          </a:endParaRPr>
        </a:p>
      </dgm:t>
    </dgm:pt>
    <dgm:pt modelId="{086F5DDE-5D63-4073-8EF2-58D4333C60F8}" type="parTrans" cxnId="{83239E40-61EB-44B1-B0C3-F25112A635CB}">
      <dgm:prSet/>
      <dgm:spPr/>
      <dgm:t>
        <a:bodyPr/>
        <a:lstStyle/>
        <a:p>
          <a:endParaRPr lang="ru-RU"/>
        </a:p>
      </dgm:t>
    </dgm:pt>
    <dgm:pt modelId="{FD4ABB90-B173-4BAF-8035-2C7A5E27A6DD}" type="sibTrans" cxnId="{83239E40-61EB-44B1-B0C3-F25112A635CB}">
      <dgm:prSet/>
      <dgm:spPr/>
      <dgm:t>
        <a:bodyPr/>
        <a:lstStyle/>
        <a:p>
          <a:endParaRPr lang="ru-RU"/>
        </a:p>
      </dgm:t>
    </dgm:pt>
    <dgm:pt modelId="{BD431E6B-FA27-49A8-8647-78935C476D4C}">
      <dgm:prSet custT="1"/>
      <dgm:spPr>
        <a:gradFill rotWithShape="0">
          <a:gsLst>
            <a:gs pos="0">
              <a:schemeClr val="accent3">
                <a:lumMod val="60000"/>
                <a:lumOff val="40000"/>
              </a:schemeClr>
            </a:gs>
            <a:gs pos="53000">
              <a:srgbClr val="D4DEFF"/>
            </a:gs>
            <a:gs pos="83000">
              <a:srgbClr val="D4DEFF"/>
            </a:gs>
            <a:gs pos="100000">
              <a:srgbClr val="96AB94"/>
            </a:gs>
          </a:gsLst>
          <a:lin ang="16200000" scaled="0"/>
        </a:gradFill>
      </dgm:spPr>
      <dgm:t>
        <a:bodyPr/>
        <a:lstStyle/>
        <a:p>
          <a:r>
            <a:rPr lang="ru-RU" sz="1400" b="1" dirty="0" smtClean="0">
              <a:solidFill>
                <a:schemeClr val="tx1"/>
              </a:solidFill>
            </a:rPr>
            <a:t>Юридические лица</a:t>
          </a:r>
        </a:p>
        <a:p>
          <a:r>
            <a:rPr lang="ru-RU" sz="1400" b="1" dirty="0" smtClean="0">
              <a:solidFill>
                <a:schemeClr val="tx1"/>
              </a:solidFill>
            </a:rPr>
            <a:t>45 000-75 000 руб.</a:t>
          </a:r>
          <a:endParaRPr lang="ru-RU" sz="1400" b="1" dirty="0">
            <a:solidFill>
              <a:schemeClr val="tx1"/>
            </a:solidFill>
          </a:endParaRPr>
        </a:p>
      </dgm:t>
    </dgm:pt>
    <dgm:pt modelId="{DEE4A147-787A-46CF-9E8A-9390F39B4558}" type="parTrans" cxnId="{166BDAA2-2EFD-41C0-842D-BFDE16278C26}">
      <dgm:prSet/>
      <dgm:spPr/>
      <dgm:t>
        <a:bodyPr/>
        <a:lstStyle/>
        <a:p>
          <a:endParaRPr lang="ru-RU"/>
        </a:p>
      </dgm:t>
    </dgm:pt>
    <dgm:pt modelId="{67BD782D-8EC5-4A63-9666-EA451D8C6180}" type="sibTrans" cxnId="{166BDAA2-2EFD-41C0-842D-BFDE16278C26}">
      <dgm:prSet/>
      <dgm:spPr/>
      <dgm:t>
        <a:bodyPr/>
        <a:lstStyle/>
        <a:p>
          <a:endParaRPr lang="ru-RU"/>
        </a:p>
      </dgm:t>
    </dgm:pt>
    <dgm:pt modelId="{11C879A4-DB23-43B8-AD27-8579519A2CC1}">
      <dgm:prSet custT="1"/>
      <dgm:spPr>
        <a:gradFill rotWithShape="0">
          <a:gsLst>
            <a:gs pos="0">
              <a:schemeClr val="accent3">
                <a:lumMod val="60000"/>
                <a:lumOff val="40000"/>
              </a:schemeClr>
            </a:gs>
            <a:gs pos="53000">
              <a:srgbClr val="D4DEFF"/>
            </a:gs>
            <a:gs pos="83000">
              <a:srgbClr val="D4DEFF"/>
            </a:gs>
            <a:gs pos="100000">
              <a:srgbClr val="96AB94"/>
            </a:gs>
          </a:gsLst>
          <a:lin ang="16200000" scaled="0"/>
        </a:gradFill>
      </dgm:spPr>
      <dgm:t>
        <a:bodyPr/>
        <a:lstStyle/>
        <a:p>
          <a:pPr rtl="0"/>
          <a:endParaRPr lang="ru-RU" sz="1100" b="1" dirty="0" smtClean="0"/>
        </a:p>
        <a:p>
          <a:pPr rtl="0"/>
          <a:endParaRPr lang="ru-RU" sz="1100" b="1" dirty="0" smtClean="0"/>
        </a:p>
        <a:p>
          <a:pPr rtl="0"/>
          <a:endParaRPr lang="ru-RU" sz="1600" b="1" dirty="0" smtClean="0"/>
        </a:p>
        <a:p>
          <a:pPr rtl="0"/>
          <a:r>
            <a:rPr lang="ru-RU" sz="1600" b="1" dirty="0" smtClean="0"/>
            <a:t>Часть 3</a:t>
          </a:r>
        </a:p>
        <a:p>
          <a:pPr rtl="0"/>
          <a:r>
            <a:rPr lang="ru-RU" sz="1600" b="1" dirty="0" smtClean="0"/>
            <a:t>Совершение тех же действий, лицом, ранее подвергнутым административному наказанию за аналогичное административное правонарушение </a:t>
          </a:r>
        </a:p>
        <a:p>
          <a:pPr rtl="0"/>
          <a:endParaRPr lang="ru-RU" sz="1100" b="1" dirty="0" smtClean="0"/>
        </a:p>
      </dgm:t>
    </dgm:pt>
    <dgm:pt modelId="{68E71395-F4D2-4E11-AE2B-7A360C4584B9}" type="sibTrans" cxnId="{771756A0-E783-44C7-8814-6F81FA714E8E}">
      <dgm:prSet/>
      <dgm:spPr/>
      <dgm:t>
        <a:bodyPr/>
        <a:lstStyle/>
        <a:p>
          <a:endParaRPr lang="ru-RU"/>
        </a:p>
      </dgm:t>
    </dgm:pt>
    <dgm:pt modelId="{C38000E6-FFC4-4CA6-9EC5-349ACE4BDD33}" type="parTrans" cxnId="{771756A0-E783-44C7-8814-6F81FA714E8E}">
      <dgm:prSet/>
      <dgm:spPr/>
      <dgm:t>
        <a:bodyPr/>
        <a:lstStyle/>
        <a:p>
          <a:endParaRPr lang="ru-RU"/>
        </a:p>
      </dgm:t>
    </dgm:pt>
    <dgm:pt modelId="{91C34C1F-9234-47E5-85CA-B20CDF936BCE}" type="pres">
      <dgm:prSet presAssocID="{9B4B9772-9A5A-4C91-BEF8-95694F7C5159}" presName="theList" presStyleCnt="0">
        <dgm:presLayoutVars>
          <dgm:dir/>
          <dgm:animLvl val="lvl"/>
          <dgm:resizeHandles val="exact"/>
        </dgm:presLayoutVars>
      </dgm:prSet>
      <dgm:spPr/>
      <dgm:t>
        <a:bodyPr/>
        <a:lstStyle/>
        <a:p>
          <a:endParaRPr lang="ru-RU"/>
        </a:p>
      </dgm:t>
    </dgm:pt>
    <dgm:pt modelId="{4B4DF2F6-662F-4E43-8DD4-D236FB0AC3D2}" type="pres">
      <dgm:prSet presAssocID="{25B1C967-50F5-473E-B88C-1DD357A6CACB}" presName="compNode" presStyleCnt="0"/>
      <dgm:spPr/>
    </dgm:pt>
    <dgm:pt modelId="{1759E89C-1186-4674-843C-28ACDF0E5813}" type="pres">
      <dgm:prSet presAssocID="{25B1C967-50F5-473E-B88C-1DD357A6CACB}" presName="aNode" presStyleLbl="bgShp" presStyleIdx="0" presStyleCnt="3"/>
      <dgm:spPr/>
      <dgm:t>
        <a:bodyPr/>
        <a:lstStyle/>
        <a:p>
          <a:endParaRPr lang="ru-RU"/>
        </a:p>
      </dgm:t>
    </dgm:pt>
    <dgm:pt modelId="{813F2811-8BB6-47F1-BCE6-FAE779DFB42E}" type="pres">
      <dgm:prSet presAssocID="{25B1C967-50F5-473E-B88C-1DD357A6CACB}" presName="textNode" presStyleLbl="bgShp" presStyleIdx="0" presStyleCnt="3"/>
      <dgm:spPr/>
      <dgm:t>
        <a:bodyPr/>
        <a:lstStyle/>
        <a:p>
          <a:endParaRPr lang="ru-RU"/>
        </a:p>
      </dgm:t>
    </dgm:pt>
    <dgm:pt modelId="{C66FF7AA-487A-4507-9DC0-0F2C6CB1007E}" type="pres">
      <dgm:prSet presAssocID="{25B1C967-50F5-473E-B88C-1DD357A6CACB}" presName="compChildNode" presStyleCnt="0"/>
      <dgm:spPr/>
    </dgm:pt>
    <dgm:pt modelId="{0EE341BB-538A-44F1-AA50-E466ADF7483F}" type="pres">
      <dgm:prSet presAssocID="{25B1C967-50F5-473E-B88C-1DD357A6CACB}" presName="theInnerList" presStyleCnt="0"/>
      <dgm:spPr/>
    </dgm:pt>
    <dgm:pt modelId="{FA9CF252-A3D5-47A3-A752-014AA21DD805}" type="pres">
      <dgm:prSet presAssocID="{F33F6E0C-9186-49D4-89FD-6FB6586AD5A7}" presName="childNode" presStyleLbl="node1" presStyleIdx="0" presStyleCnt="6" custScaleY="16381" custLinFactY="16597" custLinFactNeighborX="491" custLinFactNeighborY="100000">
        <dgm:presLayoutVars>
          <dgm:bulletEnabled val="1"/>
        </dgm:presLayoutVars>
      </dgm:prSet>
      <dgm:spPr/>
      <dgm:t>
        <a:bodyPr/>
        <a:lstStyle/>
        <a:p>
          <a:endParaRPr lang="ru-RU"/>
        </a:p>
      </dgm:t>
    </dgm:pt>
    <dgm:pt modelId="{8AC9A613-A3D0-46CE-9A3D-76D117636206}" type="pres">
      <dgm:prSet presAssocID="{F33F6E0C-9186-49D4-89FD-6FB6586AD5A7}" presName="aSpace2" presStyleCnt="0"/>
      <dgm:spPr/>
    </dgm:pt>
    <dgm:pt modelId="{E0B2D8A1-5FE9-456B-91AD-CA7412BEBC4B}" type="pres">
      <dgm:prSet presAssocID="{6A54E848-A3E9-4715-8C01-AD45D691BFB6}" presName="childNode" presStyleLbl="node1" presStyleIdx="1" presStyleCnt="6" custScaleY="18628" custLinFactY="5907" custLinFactNeighborX="491" custLinFactNeighborY="100000">
        <dgm:presLayoutVars>
          <dgm:bulletEnabled val="1"/>
        </dgm:presLayoutVars>
      </dgm:prSet>
      <dgm:spPr/>
      <dgm:t>
        <a:bodyPr/>
        <a:lstStyle/>
        <a:p>
          <a:endParaRPr lang="ru-RU"/>
        </a:p>
      </dgm:t>
    </dgm:pt>
    <dgm:pt modelId="{18E28356-7029-4B0F-83CD-7567BEF8F29D}" type="pres">
      <dgm:prSet presAssocID="{6A54E848-A3E9-4715-8C01-AD45D691BFB6}" presName="aSpace2" presStyleCnt="0"/>
      <dgm:spPr/>
    </dgm:pt>
    <dgm:pt modelId="{606E516F-913C-42FD-9728-298320984433}" type="pres">
      <dgm:prSet presAssocID="{A1A51C94-0777-4E94-B185-70530C34E760}" presName="childNode" presStyleLbl="node1" presStyleIdx="2" presStyleCnt="6" custScaleY="17680" custLinFactNeighborX="491" custLinFactNeighborY="67996">
        <dgm:presLayoutVars>
          <dgm:bulletEnabled val="1"/>
        </dgm:presLayoutVars>
      </dgm:prSet>
      <dgm:spPr/>
      <dgm:t>
        <a:bodyPr/>
        <a:lstStyle/>
        <a:p>
          <a:endParaRPr lang="ru-RU"/>
        </a:p>
      </dgm:t>
    </dgm:pt>
    <dgm:pt modelId="{BE628A79-04D7-4AC5-89A5-DFBF49D9D940}" type="pres">
      <dgm:prSet presAssocID="{25B1C967-50F5-473E-B88C-1DD357A6CACB}" presName="aSpace" presStyleCnt="0"/>
      <dgm:spPr/>
    </dgm:pt>
    <dgm:pt modelId="{F4E9C8CB-F273-4411-91AF-0455BF3B0DEC}" type="pres">
      <dgm:prSet presAssocID="{3C322843-ED4B-43C1-ADB7-5A68EF094F48}" presName="compNode" presStyleCnt="0"/>
      <dgm:spPr/>
    </dgm:pt>
    <dgm:pt modelId="{657C87CD-5F1C-4113-ADB1-6709D93473A3}" type="pres">
      <dgm:prSet presAssocID="{3C322843-ED4B-43C1-ADB7-5A68EF094F48}" presName="aNode" presStyleLbl="bgShp" presStyleIdx="1" presStyleCnt="3" custLinFactNeighborX="-2513" custLinFactNeighborY="1370"/>
      <dgm:spPr/>
      <dgm:t>
        <a:bodyPr/>
        <a:lstStyle/>
        <a:p>
          <a:endParaRPr lang="ru-RU"/>
        </a:p>
      </dgm:t>
    </dgm:pt>
    <dgm:pt modelId="{04F91307-7FAB-4637-B6AF-523F6A306405}" type="pres">
      <dgm:prSet presAssocID="{3C322843-ED4B-43C1-ADB7-5A68EF094F48}" presName="textNode" presStyleLbl="bgShp" presStyleIdx="1" presStyleCnt="3"/>
      <dgm:spPr/>
      <dgm:t>
        <a:bodyPr/>
        <a:lstStyle/>
        <a:p>
          <a:endParaRPr lang="ru-RU"/>
        </a:p>
      </dgm:t>
    </dgm:pt>
    <dgm:pt modelId="{279CAEA8-88B1-47E5-A3EC-DE19AB7DECBE}" type="pres">
      <dgm:prSet presAssocID="{3C322843-ED4B-43C1-ADB7-5A68EF094F48}" presName="compChildNode" presStyleCnt="0"/>
      <dgm:spPr/>
    </dgm:pt>
    <dgm:pt modelId="{FB8562FC-E283-4217-9642-DE34D6D2DB15}" type="pres">
      <dgm:prSet presAssocID="{3C322843-ED4B-43C1-ADB7-5A68EF094F48}" presName="theInnerList" presStyleCnt="0"/>
      <dgm:spPr/>
    </dgm:pt>
    <dgm:pt modelId="{D0A74E45-2387-4D7F-B28C-01EB515055BE}" type="pres">
      <dgm:prSet presAssocID="{ECF3FB77-DEA8-4BCD-A871-82FC1FE78F1A}" presName="childNode" presStyleLbl="node1" presStyleIdx="3" presStyleCnt="6" custScaleY="18681" custLinFactY="15074" custLinFactNeighborX="1633" custLinFactNeighborY="100000">
        <dgm:presLayoutVars>
          <dgm:bulletEnabled val="1"/>
        </dgm:presLayoutVars>
      </dgm:prSet>
      <dgm:spPr/>
      <dgm:t>
        <a:bodyPr/>
        <a:lstStyle/>
        <a:p>
          <a:endParaRPr lang="ru-RU"/>
        </a:p>
      </dgm:t>
    </dgm:pt>
    <dgm:pt modelId="{B9FF3CF2-5597-43E7-9C39-B390BDDB0712}" type="pres">
      <dgm:prSet presAssocID="{ECF3FB77-DEA8-4BCD-A871-82FC1FE78F1A}" presName="aSpace2" presStyleCnt="0"/>
      <dgm:spPr/>
    </dgm:pt>
    <dgm:pt modelId="{D93718A8-68E5-48A2-BCE3-40CFE9BC49BB}" type="pres">
      <dgm:prSet presAssocID="{90926531-0C9C-455A-A707-B9C8880BE4BE}" presName="childNode" presStyleLbl="node1" presStyleIdx="4" presStyleCnt="6" custScaleY="18317" custLinFactY="6298" custLinFactNeighborX="-1471" custLinFactNeighborY="100000">
        <dgm:presLayoutVars>
          <dgm:bulletEnabled val="1"/>
        </dgm:presLayoutVars>
      </dgm:prSet>
      <dgm:spPr/>
      <dgm:t>
        <a:bodyPr/>
        <a:lstStyle/>
        <a:p>
          <a:endParaRPr lang="ru-RU"/>
        </a:p>
      </dgm:t>
    </dgm:pt>
    <dgm:pt modelId="{735A905C-2799-4E91-9F91-311EFE37D095}" type="pres">
      <dgm:prSet presAssocID="{90926531-0C9C-455A-A707-B9C8880BE4BE}" presName="aSpace2" presStyleCnt="0"/>
      <dgm:spPr/>
    </dgm:pt>
    <dgm:pt modelId="{8AB2F4EA-64BE-4917-890B-B42FDA878999}" type="pres">
      <dgm:prSet presAssocID="{BD431E6B-FA27-49A8-8647-78935C476D4C}" presName="childNode" presStyleLbl="node1" presStyleIdx="5" presStyleCnt="6" custScaleY="16860" custLinFactNeighborX="-1471" custLinFactNeighborY="72562">
        <dgm:presLayoutVars>
          <dgm:bulletEnabled val="1"/>
        </dgm:presLayoutVars>
      </dgm:prSet>
      <dgm:spPr/>
      <dgm:t>
        <a:bodyPr/>
        <a:lstStyle/>
        <a:p>
          <a:endParaRPr lang="ru-RU"/>
        </a:p>
      </dgm:t>
    </dgm:pt>
    <dgm:pt modelId="{FABBD24D-B6F2-4C54-BBD0-EC1589C72239}" type="pres">
      <dgm:prSet presAssocID="{3C322843-ED4B-43C1-ADB7-5A68EF094F48}" presName="aSpace" presStyleCnt="0"/>
      <dgm:spPr/>
    </dgm:pt>
    <dgm:pt modelId="{6CE143BD-9CC0-4C43-8695-BDA8200B57C8}" type="pres">
      <dgm:prSet presAssocID="{11C879A4-DB23-43B8-AD27-8579519A2CC1}" presName="compNode" presStyleCnt="0"/>
      <dgm:spPr/>
    </dgm:pt>
    <dgm:pt modelId="{531222E3-970C-411F-B9DB-3CB064041483}" type="pres">
      <dgm:prSet presAssocID="{11C879A4-DB23-43B8-AD27-8579519A2CC1}" presName="aNode" presStyleLbl="bgShp" presStyleIdx="2" presStyleCnt="3" custLinFactNeighborX="-2223" custLinFactNeighborY="-1370"/>
      <dgm:spPr/>
      <dgm:t>
        <a:bodyPr/>
        <a:lstStyle/>
        <a:p>
          <a:endParaRPr lang="ru-RU"/>
        </a:p>
      </dgm:t>
    </dgm:pt>
    <dgm:pt modelId="{E6CE5A8D-5C87-400C-97C7-7B2FF3805907}" type="pres">
      <dgm:prSet presAssocID="{11C879A4-DB23-43B8-AD27-8579519A2CC1}" presName="textNode" presStyleLbl="bgShp" presStyleIdx="2" presStyleCnt="3"/>
      <dgm:spPr/>
      <dgm:t>
        <a:bodyPr/>
        <a:lstStyle/>
        <a:p>
          <a:endParaRPr lang="ru-RU"/>
        </a:p>
      </dgm:t>
    </dgm:pt>
    <dgm:pt modelId="{FFDD1D33-84A6-4CE5-9B41-819A2DEE3C85}" type="pres">
      <dgm:prSet presAssocID="{11C879A4-DB23-43B8-AD27-8579519A2CC1}" presName="compChildNode" presStyleCnt="0"/>
      <dgm:spPr/>
    </dgm:pt>
    <dgm:pt modelId="{96EE18D9-40F2-4E93-9494-96C07E65FD2B}" type="pres">
      <dgm:prSet presAssocID="{11C879A4-DB23-43B8-AD27-8579519A2CC1}" presName="theInnerList" presStyleCnt="0"/>
      <dgm:spPr/>
    </dgm:pt>
  </dgm:ptLst>
  <dgm:cxnLst>
    <dgm:cxn modelId="{203F69C3-0B59-44CA-A0E3-EBEA27D9BD1B}" type="presOf" srcId="{11C879A4-DB23-43B8-AD27-8579519A2CC1}" destId="{531222E3-970C-411F-B9DB-3CB064041483}" srcOrd="0" destOrd="0" presId="urn:microsoft.com/office/officeart/2005/8/layout/lProcess2"/>
    <dgm:cxn modelId="{1A2C6C63-B0B5-4430-B1C9-4C099929483A}" srcId="{25B1C967-50F5-473E-B88C-1DD357A6CACB}" destId="{F33F6E0C-9186-49D4-89FD-6FB6586AD5A7}" srcOrd="0" destOrd="0" parTransId="{C637DFD7-93DD-456F-A81E-C6363B1FE7BC}" sibTransId="{8D4E6337-E36C-4E34-862C-D62DD452BFDD}"/>
    <dgm:cxn modelId="{68AF5B41-4BDD-4A80-973F-5418941FA70D}" type="presOf" srcId="{9B4B9772-9A5A-4C91-BEF8-95694F7C5159}" destId="{91C34C1F-9234-47E5-85CA-B20CDF936BCE}" srcOrd="0" destOrd="0" presId="urn:microsoft.com/office/officeart/2005/8/layout/lProcess2"/>
    <dgm:cxn modelId="{166BDAA2-2EFD-41C0-842D-BFDE16278C26}" srcId="{3C322843-ED4B-43C1-ADB7-5A68EF094F48}" destId="{BD431E6B-FA27-49A8-8647-78935C476D4C}" srcOrd="2" destOrd="0" parTransId="{DEE4A147-787A-46CF-9E8A-9390F39B4558}" sibTransId="{67BD782D-8EC5-4A63-9666-EA451D8C6180}"/>
    <dgm:cxn modelId="{A86A5F62-09C0-448A-AA78-7E32CEBA3D01}" type="presOf" srcId="{F33F6E0C-9186-49D4-89FD-6FB6586AD5A7}" destId="{FA9CF252-A3D5-47A3-A752-014AA21DD805}" srcOrd="0" destOrd="0" presId="urn:microsoft.com/office/officeart/2005/8/layout/lProcess2"/>
    <dgm:cxn modelId="{C80C09BA-8F5C-4F72-8602-2781A65BA3CB}" type="presOf" srcId="{25B1C967-50F5-473E-B88C-1DD357A6CACB}" destId="{813F2811-8BB6-47F1-BCE6-FAE779DFB42E}" srcOrd="1" destOrd="0" presId="urn:microsoft.com/office/officeart/2005/8/layout/lProcess2"/>
    <dgm:cxn modelId="{F7D74E27-63E2-41B4-8474-9013085F8149}" srcId="{25B1C967-50F5-473E-B88C-1DD357A6CACB}" destId="{A1A51C94-0777-4E94-B185-70530C34E760}" srcOrd="2" destOrd="0" parTransId="{7C08234D-9DF5-4E83-8AD2-00E9F9284EEF}" sibTransId="{8F0D998B-E798-4AC5-8B11-A4871F6CA028}"/>
    <dgm:cxn modelId="{2FB9F3A5-B00E-4744-9478-3B79D7EF512F}" type="presOf" srcId="{3C322843-ED4B-43C1-ADB7-5A68EF094F48}" destId="{04F91307-7FAB-4637-B6AF-523F6A306405}" srcOrd="1" destOrd="0" presId="urn:microsoft.com/office/officeart/2005/8/layout/lProcess2"/>
    <dgm:cxn modelId="{06B02B3A-DCF8-40F5-ACC0-F126A1CCEEED}" type="presOf" srcId="{3C322843-ED4B-43C1-ADB7-5A68EF094F48}" destId="{657C87CD-5F1C-4113-ADB1-6709D93473A3}" srcOrd="0" destOrd="0" presId="urn:microsoft.com/office/officeart/2005/8/layout/lProcess2"/>
    <dgm:cxn modelId="{771756A0-E783-44C7-8814-6F81FA714E8E}" srcId="{9B4B9772-9A5A-4C91-BEF8-95694F7C5159}" destId="{11C879A4-DB23-43B8-AD27-8579519A2CC1}" srcOrd="2" destOrd="0" parTransId="{C38000E6-FFC4-4CA6-9EC5-349ACE4BDD33}" sibTransId="{68E71395-F4D2-4E11-AE2B-7A360C4584B9}"/>
    <dgm:cxn modelId="{5E0D69E7-3937-4E6C-A908-EC5F307A362E}" type="presOf" srcId="{6A54E848-A3E9-4715-8C01-AD45D691BFB6}" destId="{E0B2D8A1-5FE9-456B-91AD-CA7412BEBC4B}" srcOrd="0" destOrd="0" presId="urn:microsoft.com/office/officeart/2005/8/layout/lProcess2"/>
    <dgm:cxn modelId="{B74DE45E-2105-4D8B-B03D-D89D047FEE22}" srcId="{9B4B9772-9A5A-4C91-BEF8-95694F7C5159}" destId="{3C322843-ED4B-43C1-ADB7-5A68EF094F48}" srcOrd="1" destOrd="0" parTransId="{204BA78E-7538-4035-B5B6-66D43058716B}" sibTransId="{A51AE296-BBB6-4B0F-A688-4FA091B5E89D}"/>
    <dgm:cxn modelId="{2AF0C91A-C4F2-4ED5-85EA-D9B179B04672}" type="presOf" srcId="{BD431E6B-FA27-49A8-8647-78935C476D4C}" destId="{8AB2F4EA-64BE-4917-890B-B42FDA878999}" srcOrd="0" destOrd="0" presId="urn:microsoft.com/office/officeart/2005/8/layout/lProcess2"/>
    <dgm:cxn modelId="{71220BC5-9BAD-412F-9B39-1AF2A4D277F3}" type="presOf" srcId="{A1A51C94-0777-4E94-B185-70530C34E760}" destId="{606E516F-913C-42FD-9728-298320984433}" srcOrd="0" destOrd="0" presId="urn:microsoft.com/office/officeart/2005/8/layout/lProcess2"/>
    <dgm:cxn modelId="{83239E40-61EB-44B1-B0C3-F25112A635CB}" srcId="{3C322843-ED4B-43C1-ADB7-5A68EF094F48}" destId="{90926531-0C9C-455A-A707-B9C8880BE4BE}" srcOrd="1" destOrd="0" parTransId="{086F5DDE-5D63-4073-8EF2-58D4333C60F8}" sibTransId="{FD4ABB90-B173-4BAF-8035-2C7A5E27A6DD}"/>
    <dgm:cxn modelId="{7B2DED11-8915-4C4D-8698-18D66DEF19B4}" srcId="{25B1C967-50F5-473E-B88C-1DD357A6CACB}" destId="{6A54E848-A3E9-4715-8C01-AD45D691BFB6}" srcOrd="1" destOrd="0" parTransId="{A88CB2A6-4125-41E3-A5D6-9283C13423A3}" sibTransId="{F5A312B0-E763-4B75-8B4E-3BE95B84B7A3}"/>
    <dgm:cxn modelId="{EFA885A7-6CDF-4002-87DA-327B74EAC0D1}" type="presOf" srcId="{ECF3FB77-DEA8-4BCD-A871-82FC1FE78F1A}" destId="{D0A74E45-2387-4D7F-B28C-01EB515055BE}" srcOrd="0" destOrd="0" presId="urn:microsoft.com/office/officeart/2005/8/layout/lProcess2"/>
    <dgm:cxn modelId="{BAD3907C-FB1F-49DB-ADEA-D4EB7C605BCB}" srcId="{3C322843-ED4B-43C1-ADB7-5A68EF094F48}" destId="{ECF3FB77-DEA8-4BCD-A871-82FC1FE78F1A}" srcOrd="0" destOrd="0" parTransId="{BF935178-8404-49D4-811B-77EDDA1F4242}" sibTransId="{06D6ACAD-0E30-4571-BECB-C191577ADB98}"/>
    <dgm:cxn modelId="{EC502C5C-91DE-444F-B473-04C52FB2213F}" type="presOf" srcId="{90926531-0C9C-455A-A707-B9C8880BE4BE}" destId="{D93718A8-68E5-48A2-BCE3-40CFE9BC49BB}" srcOrd="0" destOrd="0" presId="urn:microsoft.com/office/officeart/2005/8/layout/lProcess2"/>
    <dgm:cxn modelId="{D2538907-D61C-4D56-BACE-8EA0791BFCE3}" srcId="{9B4B9772-9A5A-4C91-BEF8-95694F7C5159}" destId="{25B1C967-50F5-473E-B88C-1DD357A6CACB}" srcOrd="0" destOrd="0" parTransId="{C90331D9-9399-4DA6-832C-75CAEA038B58}" sibTransId="{19ED578F-C37E-473A-9076-C03270BC603A}"/>
    <dgm:cxn modelId="{F7E20647-4637-43D6-A659-B34BE1DE47F9}" type="presOf" srcId="{11C879A4-DB23-43B8-AD27-8579519A2CC1}" destId="{E6CE5A8D-5C87-400C-97C7-7B2FF3805907}" srcOrd="1" destOrd="0" presId="urn:microsoft.com/office/officeart/2005/8/layout/lProcess2"/>
    <dgm:cxn modelId="{E7ECF10E-B5CA-4721-AEB2-E9A278B2EB72}" type="presOf" srcId="{25B1C967-50F5-473E-B88C-1DD357A6CACB}" destId="{1759E89C-1186-4674-843C-28ACDF0E5813}" srcOrd="0" destOrd="0" presId="urn:microsoft.com/office/officeart/2005/8/layout/lProcess2"/>
    <dgm:cxn modelId="{34BC9A0C-1B9E-4AE2-9DA6-91DC16C4BD6A}" type="presParOf" srcId="{91C34C1F-9234-47E5-85CA-B20CDF936BCE}" destId="{4B4DF2F6-662F-4E43-8DD4-D236FB0AC3D2}" srcOrd="0" destOrd="0" presId="urn:microsoft.com/office/officeart/2005/8/layout/lProcess2"/>
    <dgm:cxn modelId="{75654E42-E64A-4844-879F-C34900B8C46A}" type="presParOf" srcId="{4B4DF2F6-662F-4E43-8DD4-D236FB0AC3D2}" destId="{1759E89C-1186-4674-843C-28ACDF0E5813}" srcOrd="0" destOrd="0" presId="urn:microsoft.com/office/officeart/2005/8/layout/lProcess2"/>
    <dgm:cxn modelId="{B39F348B-2B2D-4956-B54C-04871AC45DB6}" type="presParOf" srcId="{4B4DF2F6-662F-4E43-8DD4-D236FB0AC3D2}" destId="{813F2811-8BB6-47F1-BCE6-FAE779DFB42E}" srcOrd="1" destOrd="0" presId="urn:microsoft.com/office/officeart/2005/8/layout/lProcess2"/>
    <dgm:cxn modelId="{E5C67FDE-AEAE-43B2-A1C9-BD02422B9262}" type="presParOf" srcId="{4B4DF2F6-662F-4E43-8DD4-D236FB0AC3D2}" destId="{C66FF7AA-487A-4507-9DC0-0F2C6CB1007E}" srcOrd="2" destOrd="0" presId="urn:microsoft.com/office/officeart/2005/8/layout/lProcess2"/>
    <dgm:cxn modelId="{1047B121-686F-4B15-A163-10DBF5AEEC06}" type="presParOf" srcId="{C66FF7AA-487A-4507-9DC0-0F2C6CB1007E}" destId="{0EE341BB-538A-44F1-AA50-E466ADF7483F}" srcOrd="0" destOrd="0" presId="urn:microsoft.com/office/officeart/2005/8/layout/lProcess2"/>
    <dgm:cxn modelId="{4B531FCB-5057-401C-96A8-14370999C6CD}" type="presParOf" srcId="{0EE341BB-538A-44F1-AA50-E466ADF7483F}" destId="{FA9CF252-A3D5-47A3-A752-014AA21DD805}" srcOrd="0" destOrd="0" presId="urn:microsoft.com/office/officeart/2005/8/layout/lProcess2"/>
    <dgm:cxn modelId="{0040B709-45A2-4F78-B343-0737DE9B1496}" type="presParOf" srcId="{0EE341BB-538A-44F1-AA50-E466ADF7483F}" destId="{8AC9A613-A3D0-46CE-9A3D-76D117636206}" srcOrd="1" destOrd="0" presId="urn:microsoft.com/office/officeart/2005/8/layout/lProcess2"/>
    <dgm:cxn modelId="{D342FB62-B16B-4D43-BA22-5DB761F2FD9D}" type="presParOf" srcId="{0EE341BB-538A-44F1-AA50-E466ADF7483F}" destId="{E0B2D8A1-5FE9-456B-91AD-CA7412BEBC4B}" srcOrd="2" destOrd="0" presId="urn:microsoft.com/office/officeart/2005/8/layout/lProcess2"/>
    <dgm:cxn modelId="{3F2F48C6-6374-4264-99FD-372BE21D6CB6}" type="presParOf" srcId="{0EE341BB-538A-44F1-AA50-E466ADF7483F}" destId="{18E28356-7029-4B0F-83CD-7567BEF8F29D}" srcOrd="3" destOrd="0" presId="urn:microsoft.com/office/officeart/2005/8/layout/lProcess2"/>
    <dgm:cxn modelId="{31BEAF14-43C0-4EE0-B93A-FF726BC35676}" type="presParOf" srcId="{0EE341BB-538A-44F1-AA50-E466ADF7483F}" destId="{606E516F-913C-42FD-9728-298320984433}" srcOrd="4" destOrd="0" presId="urn:microsoft.com/office/officeart/2005/8/layout/lProcess2"/>
    <dgm:cxn modelId="{B4E9CEFC-5B4E-440F-B592-A6F60F75DDC8}" type="presParOf" srcId="{91C34C1F-9234-47E5-85CA-B20CDF936BCE}" destId="{BE628A79-04D7-4AC5-89A5-DFBF49D9D940}" srcOrd="1" destOrd="0" presId="urn:microsoft.com/office/officeart/2005/8/layout/lProcess2"/>
    <dgm:cxn modelId="{ACC609F3-6D49-4819-9D3E-C179172A7AF7}" type="presParOf" srcId="{91C34C1F-9234-47E5-85CA-B20CDF936BCE}" destId="{F4E9C8CB-F273-4411-91AF-0455BF3B0DEC}" srcOrd="2" destOrd="0" presId="urn:microsoft.com/office/officeart/2005/8/layout/lProcess2"/>
    <dgm:cxn modelId="{A0D52647-2CC8-47FA-8CCC-5C8D32D2812B}" type="presParOf" srcId="{F4E9C8CB-F273-4411-91AF-0455BF3B0DEC}" destId="{657C87CD-5F1C-4113-ADB1-6709D93473A3}" srcOrd="0" destOrd="0" presId="urn:microsoft.com/office/officeart/2005/8/layout/lProcess2"/>
    <dgm:cxn modelId="{9CD27DF7-7059-4BF5-A30A-6EB5DDF66EBB}" type="presParOf" srcId="{F4E9C8CB-F273-4411-91AF-0455BF3B0DEC}" destId="{04F91307-7FAB-4637-B6AF-523F6A306405}" srcOrd="1" destOrd="0" presId="urn:microsoft.com/office/officeart/2005/8/layout/lProcess2"/>
    <dgm:cxn modelId="{63915C2F-D87F-49ED-BF3B-9AF8216952F9}" type="presParOf" srcId="{F4E9C8CB-F273-4411-91AF-0455BF3B0DEC}" destId="{279CAEA8-88B1-47E5-A3EC-DE19AB7DECBE}" srcOrd="2" destOrd="0" presId="urn:microsoft.com/office/officeart/2005/8/layout/lProcess2"/>
    <dgm:cxn modelId="{98996489-C25A-417A-81AF-D11564438272}" type="presParOf" srcId="{279CAEA8-88B1-47E5-A3EC-DE19AB7DECBE}" destId="{FB8562FC-E283-4217-9642-DE34D6D2DB15}" srcOrd="0" destOrd="0" presId="urn:microsoft.com/office/officeart/2005/8/layout/lProcess2"/>
    <dgm:cxn modelId="{9089B9FF-BCD3-4B0A-A058-B2DF976A035E}" type="presParOf" srcId="{FB8562FC-E283-4217-9642-DE34D6D2DB15}" destId="{D0A74E45-2387-4D7F-B28C-01EB515055BE}" srcOrd="0" destOrd="0" presId="urn:microsoft.com/office/officeart/2005/8/layout/lProcess2"/>
    <dgm:cxn modelId="{D82CD4B5-CD6D-4330-9444-8F20973E4C7E}" type="presParOf" srcId="{FB8562FC-E283-4217-9642-DE34D6D2DB15}" destId="{B9FF3CF2-5597-43E7-9C39-B390BDDB0712}" srcOrd="1" destOrd="0" presId="urn:microsoft.com/office/officeart/2005/8/layout/lProcess2"/>
    <dgm:cxn modelId="{4CA8436F-89D4-410C-A34C-A58A12FAA6F3}" type="presParOf" srcId="{FB8562FC-E283-4217-9642-DE34D6D2DB15}" destId="{D93718A8-68E5-48A2-BCE3-40CFE9BC49BB}" srcOrd="2" destOrd="0" presId="urn:microsoft.com/office/officeart/2005/8/layout/lProcess2"/>
    <dgm:cxn modelId="{A6C3EF36-0452-4240-BB78-5F55117DF196}" type="presParOf" srcId="{FB8562FC-E283-4217-9642-DE34D6D2DB15}" destId="{735A905C-2799-4E91-9F91-311EFE37D095}" srcOrd="3" destOrd="0" presId="urn:microsoft.com/office/officeart/2005/8/layout/lProcess2"/>
    <dgm:cxn modelId="{8CF78D1D-203A-43B2-9162-ACB611C2E8C8}" type="presParOf" srcId="{FB8562FC-E283-4217-9642-DE34D6D2DB15}" destId="{8AB2F4EA-64BE-4917-890B-B42FDA878999}" srcOrd="4" destOrd="0" presId="urn:microsoft.com/office/officeart/2005/8/layout/lProcess2"/>
    <dgm:cxn modelId="{837337FC-9960-4ABC-8164-3270547D6AE8}" type="presParOf" srcId="{91C34C1F-9234-47E5-85CA-B20CDF936BCE}" destId="{FABBD24D-B6F2-4C54-BBD0-EC1589C72239}" srcOrd="3" destOrd="0" presId="urn:microsoft.com/office/officeart/2005/8/layout/lProcess2"/>
    <dgm:cxn modelId="{187C0760-C84D-4C6E-A459-187416DD15C0}" type="presParOf" srcId="{91C34C1F-9234-47E5-85CA-B20CDF936BCE}" destId="{6CE143BD-9CC0-4C43-8695-BDA8200B57C8}" srcOrd="4" destOrd="0" presId="urn:microsoft.com/office/officeart/2005/8/layout/lProcess2"/>
    <dgm:cxn modelId="{503421D8-88CD-4327-A792-F2C74C1E1F0A}" type="presParOf" srcId="{6CE143BD-9CC0-4C43-8695-BDA8200B57C8}" destId="{531222E3-970C-411F-B9DB-3CB064041483}" srcOrd="0" destOrd="0" presId="urn:microsoft.com/office/officeart/2005/8/layout/lProcess2"/>
    <dgm:cxn modelId="{0248512F-6DF6-455B-8FCB-F89AD13888FD}" type="presParOf" srcId="{6CE143BD-9CC0-4C43-8695-BDA8200B57C8}" destId="{E6CE5A8D-5C87-400C-97C7-7B2FF3805907}" srcOrd="1" destOrd="0" presId="urn:microsoft.com/office/officeart/2005/8/layout/lProcess2"/>
    <dgm:cxn modelId="{B60FC5D3-1001-4E2A-AF9C-5A5BD2078D0D}" type="presParOf" srcId="{6CE143BD-9CC0-4C43-8695-BDA8200B57C8}" destId="{FFDD1D33-84A6-4CE5-9B41-819A2DEE3C85}" srcOrd="2" destOrd="0" presId="urn:microsoft.com/office/officeart/2005/8/layout/lProcess2"/>
    <dgm:cxn modelId="{F189ABA8-179A-4134-86FC-181270FFA716}" type="presParOf" srcId="{FFDD1D33-84A6-4CE5-9B41-819A2DEE3C85}" destId="{96EE18D9-40F2-4E93-9494-96C07E65FD2B}" srcOrd="0" destOrd="0" presId="urn:microsoft.com/office/officeart/2005/8/layout/lProcess2"/>
  </dgm:cxnLst>
  <dgm:bg>
    <a:gradFill>
      <a:gsLst>
        <a:gs pos="0">
          <a:srgbClr val="8488C4"/>
        </a:gs>
        <a:gs pos="53000">
          <a:srgbClr val="D4DEFF"/>
        </a:gs>
        <a:gs pos="83000">
          <a:srgbClr val="D4DEFF"/>
        </a:gs>
        <a:gs pos="100000">
          <a:srgbClr val="96AB94"/>
        </a:gs>
      </a:gsLst>
      <a:lin ang="5400000" scaled="0"/>
    </a:gra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4B9772-9A5A-4C91-BEF8-95694F7C515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ru-RU"/>
        </a:p>
      </dgm:t>
    </dgm:pt>
    <dgm:pt modelId="{93DE8D26-89D3-4015-8B98-1F798AC9606F}">
      <dgm:prSet/>
      <dgm:spPr>
        <a:blipFill rotWithShape="0">
          <a:blip xmlns:r="http://schemas.openxmlformats.org/officeDocument/2006/relationships" r:embed="rId1"/>
          <a:stretch>
            <a:fillRect/>
          </a:stretch>
        </a:blipFill>
      </dgm:spPr>
      <dgm:t>
        <a:bodyPr/>
        <a:lstStyle/>
        <a:p>
          <a:pPr rtl="0"/>
          <a:endParaRPr lang="ru-RU" b="1" dirty="0"/>
        </a:p>
      </dgm:t>
    </dgm:pt>
    <dgm:pt modelId="{DCC95FC7-439C-4492-94BC-F8753EF0CAD7}" type="parTrans" cxnId="{F7280EEE-D8D1-4F4A-8B60-19EAC3813C3C}">
      <dgm:prSet/>
      <dgm:spPr/>
      <dgm:t>
        <a:bodyPr/>
        <a:lstStyle/>
        <a:p>
          <a:endParaRPr lang="ru-RU"/>
        </a:p>
      </dgm:t>
    </dgm:pt>
    <dgm:pt modelId="{E7A50A98-CA3E-4871-A420-80DC28D1E169}" type="sibTrans" cxnId="{F7280EEE-D8D1-4F4A-8B60-19EAC3813C3C}">
      <dgm:prSet/>
      <dgm:spPr/>
      <dgm:t>
        <a:bodyPr/>
        <a:lstStyle/>
        <a:p>
          <a:endParaRPr lang="ru-RU"/>
        </a:p>
      </dgm:t>
    </dgm:pt>
    <dgm:pt modelId="{25B1C967-50F5-473E-B88C-1DD357A6CACB}">
      <dgm:prSet/>
      <dgm:spPr>
        <a:blipFill rotWithShape="0">
          <a:blip xmlns:r="http://schemas.openxmlformats.org/officeDocument/2006/relationships" r:embed="rId2"/>
          <a:stretch>
            <a:fillRect/>
          </a:stretch>
        </a:blipFill>
      </dgm:spPr>
      <dgm:t>
        <a:bodyPr/>
        <a:lstStyle/>
        <a:p>
          <a:endParaRPr lang="ru-RU" dirty="0"/>
        </a:p>
      </dgm:t>
    </dgm:pt>
    <dgm:pt modelId="{C90331D9-9399-4DA6-832C-75CAEA038B58}" type="parTrans" cxnId="{D2538907-D61C-4D56-BACE-8EA0791BFCE3}">
      <dgm:prSet/>
      <dgm:spPr/>
      <dgm:t>
        <a:bodyPr/>
        <a:lstStyle/>
        <a:p>
          <a:endParaRPr lang="ru-RU"/>
        </a:p>
      </dgm:t>
    </dgm:pt>
    <dgm:pt modelId="{19ED578F-C37E-473A-9076-C03270BC603A}" type="sibTrans" cxnId="{D2538907-D61C-4D56-BACE-8EA0791BFCE3}">
      <dgm:prSet/>
      <dgm:spPr/>
      <dgm:t>
        <a:bodyPr/>
        <a:lstStyle/>
        <a:p>
          <a:endParaRPr lang="ru-RU"/>
        </a:p>
      </dgm:t>
    </dgm:pt>
    <dgm:pt modelId="{901487E6-A961-4C40-917A-210171775526}">
      <dgm:prSet/>
      <dgm:spPr>
        <a:blipFill rotWithShape="0">
          <a:blip xmlns:r="http://schemas.openxmlformats.org/officeDocument/2006/relationships" r:embed="rId3"/>
          <a:stretch>
            <a:fillRect/>
          </a:stretch>
        </a:blipFill>
      </dgm:spPr>
      <dgm:t>
        <a:bodyPr/>
        <a:lstStyle/>
        <a:p>
          <a:pPr rtl="0"/>
          <a:endParaRPr lang="ru-RU" b="1" dirty="0"/>
        </a:p>
      </dgm:t>
    </dgm:pt>
    <dgm:pt modelId="{C131171F-B9DB-4F09-8230-C2C50106228B}" type="parTrans" cxnId="{5E78EB1B-5AE4-40E7-89AF-BFFF2DB8E752}">
      <dgm:prSet/>
      <dgm:spPr/>
      <dgm:t>
        <a:bodyPr/>
        <a:lstStyle/>
        <a:p>
          <a:endParaRPr lang="ru-RU"/>
        </a:p>
      </dgm:t>
    </dgm:pt>
    <dgm:pt modelId="{3C7CE859-DF18-4F9D-85CA-5D1B9B936F85}" type="sibTrans" cxnId="{5E78EB1B-5AE4-40E7-89AF-BFFF2DB8E752}">
      <dgm:prSet/>
      <dgm:spPr/>
      <dgm:t>
        <a:bodyPr/>
        <a:lstStyle/>
        <a:p>
          <a:endParaRPr lang="ru-RU"/>
        </a:p>
      </dgm:t>
    </dgm:pt>
    <dgm:pt modelId="{09CDA5D0-C6C0-400E-978F-1FF905AC53E8}">
      <dgm:prSet/>
      <dgm:spPr>
        <a:blipFill rotWithShape="0">
          <a:blip xmlns:r="http://schemas.openxmlformats.org/officeDocument/2006/relationships" r:embed="rId4"/>
          <a:stretch>
            <a:fillRect/>
          </a:stretch>
        </a:blipFill>
      </dgm:spPr>
      <dgm:t>
        <a:bodyPr/>
        <a:lstStyle/>
        <a:p>
          <a:pPr rtl="0"/>
          <a:endParaRPr lang="ru-RU" b="1" dirty="0"/>
        </a:p>
      </dgm:t>
    </dgm:pt>
    <dgm:pt modelId="{7CA831FF-43E4-43D0-BA46-B43567B488DC}" type="parTrans" cxnId="{8F22573C-1FD4-4075-8D06-9B0C383C90A4}">
      <dgm:prSet/>
      <dgm:spPr/>
      <dgm:t>
        <a:bodyPr/>
        <a:lstStyle/>
        <a:p>
          <a:endParaRPr lang="ru-RU"/>
        </a:p>
      </dgm:t>
    </dgm:pt>
    <dgm:pt modelId="{2C20FE3C-82A5-4A8C-8118-75C2BFA5AA02}" type="sibTrans" cxnId="{8F22573C-1FD4-4075-8D06-9B0C383C90A4}">
      <dgm:prSet/>
      <dgm:spPr/>
      <dgm:t>
        <a:bodyPr/>
        <a:lstStyle/>
        <a:p>
          <a:endParaRPr lang="ru-RU"/>
        </a:p>
      </dgm:t>
    </dgm:pt>
    <dgm:pt modelId="{7072CA9A-1829-4A16-A14E-A29EC3408674}" type="pres">
      <dgm:prSet presAssocID="{9B4B9772-9A5A-4C91-BEF8-95694F7C5159}" presName="Name0" presStyleCnt="0">
        <dgm:presLayoutVars>
          <dgm:dir/>
          <dgm:resizeHandles val="exact"/>
        </dgm:presLayoutVars>
      </dgm:prSet>
      <dgm:spPr/>
      <dgm:t>
        <a:bodyPr/>
        <a:lstStyle/>
        <a:p>
          <a:endParaRPr lang="ru-RU"/>
        </a:p>
      </dgm:t>
    </dgm:pt>
    <dgm:pt modelId="{E4702E9A-6B03-4BE4-BD1B-6F83FF03A3DE}" type="pres">
      <dgm:prSet presAssocID="{9B4B9772-9A5A-4C91-BEF8-95694F7C5159}" presName="cycle" presStyleCnt="0"/>
      <dgm:spPr/>
    </dgm:pt>
    <dgm:pt modelId="{BBAA038A-8C96-48F0-B95B-5509E0F2A8B4}" type="pres">
      <dgm:prSet presAssocID="{25B1C967-50F5-473E-B88C-1DD357A6CACB}" presName="nodeFirstNode" presStyleLbl="node1" presStyleIdx="0" presStyleCnt="4" custScaleY="140784" custRadScaleRad="167883" custRadScaleInc="-89179">
        <dgm:presLayoutVars>
          <dgm:bulletEnabled val="1"/>
        </dgm:presLayoutVars>
      </dgm:prSet>
      <dgm:spPr/>
      <dgm:t>
        <a:bodyPr/>
        <a:lstStyle/>
        <a:p>
          <a:endParaRPr lang="ru-RU"/>
        </a:p>
      </dgm:t>
    </dgm:pt>
    <dgm:pt modelId="{BC3B00D6-50B6-4DD5-8A8E-A14380500A6C}" type="pres">
      <dgm:prSet presAssocID="{19ED578F-C37E-473A-9076-C03270BC603A}" presName="sibTransFirstNode" presStyleLbl="bgShp" presStyleIdx="0" presStyleCnt="1"/>
      <dgm:spPr/>
      <dgm:t>
        <a:bodyPr/>
        <a:lstStyle/>
        <a:p>
          <a:endParaRPr lang="ru-RU"/>
        </a:p>
      </dgm:t>
    </dgm:pt>
    <dgm:pt modelId="{861B97B2-1DE1-435D-BA51-D14253964A25}" type="pres">
      <dgm:prSet presAssocID="{93DE8D26-89D3-4015-8B98-1F798AC9606F}" presName="nodeFollowingNodes" presStyleLbl="node1" presStyleIdx="1" presStyleCnt="4" custScaleY="158337" custRadScaleRad="171029" custRadScaleInc="36830">
        <dgm:presLayoutVars>
          <dgm:bulletEnabled val="1"/>
        </dgm:presLayoutVars>
      </dgm:prSet>
      <dgm:spPr/>
      <dgm:t>
        <a:bodyPr/>
        <a:lstStyle/>
        <a:p>
          <a:endParaRPr lang="ru-RU"/>
        </a:p>
      </dgm:t>
    </dgm:pt>
    <dgm:pt modelId="{5D0C6325-C0BA-4085-BF31-4202C266C9C7}" type="pres">
      <dgm:prSet presAssocID="{901487E6-A961-4C40-917A-210171775526}" presName="nodeFollowingNodes" presStyleLbl="node1" presStyleIdx="2" presStyleCnt="4" custScaleY="158513" custLinFactNeighborX="66433" custLinFactNeighborY="-18130" custRadScaleRad="126605" custRadScaleInc="76743">
        <dgm:presLayoutVars>
          <dgm:bulletEnabled val="1"/>
        </dgm:presLayoutVars>
      </dgm:prSet>
      <dgm:spPr/>
      <dgm:t>
        <a:bodyPr/>
        <a:lstStyle/>
        <a:p>
          <a:endParaRPr lang="ru-RU"/>
        </a:p>
      </dgm:t>
    </dgm:pt>
    <dgm:pt modelId="{E7B734D0-DC8C-4F40-97D5-9214BB0DFA65}" type="pres">
      <dgm:prSet presAssocID="{09CDA5D0-C6C0-400E-978F-1FF905AC53E8}" presName="nodeFollowingNodes" presStyleLbl="node1" presStyleIdx="3" presStyleCnt="4" custScaleY="148955" custRadScaleRad="99676" custRadScaleInc="188810">
        <dgm:presLayoutVars>
          <dgm:bulletEnabled val="1"/>
        </dgm:presLayoutVars>
      </dgm:prSet>
      <dgm:spPr/>
      <dgm:t>
        <a:bodyPr/>
        <a:lstStyle/>
        <a:p>
          <a:endParaRPr lang="ru-RU"/>
        </a:p>
      </dgm:t>
    </dgm:pt>
  </dgm:ptLst>
  <dgm:cxnLst>
    <dgm:cxn modelId="{75C9995E-E15F-4B06-8C02-C45DDF3F2FC1}" type="presOf" srcId="{09CDA5D0-C6C0-400E-978F-1FF905AC53E8}" destId="{E7B734D0-DC8C-4F40-97D5-9214BB0DFA65}" srcOrd="0" destOrd="0" presId="urn:microsoft.com/office/officeart/2005/8/layout/cycle3"/>
    <dgm:cxn modelId="{8F22573C-1FD4-4075-8D06-9B0C383C90A4}" srcId="{9B4B9772-9A5A-4C91-BEF8-95694F7C5159}" destId="{09CDA5D0-C6C0-400E-978F-1FF905AC53E8}" srcOrd="3" destOrd="0" parTransId="{7CA831FF-43E4-43D0-BA46-B43567B488DC}" sibTransId="{2C20FE3C-82A5-4A8C-8118-75C2BFA5AA02}"/>
    <dgm:cxn modelId="{5E78EB1B-5AE4-40E7-89AF-BFFF2DB8E752}" srcId="{9B4B9772-9A5A-4C91-BEF8-95694F7C5159}" destId="{901487E6-A961-4C40-917A-210171775526}" srcOrd="2" destOrd="0" parTransId="{C131171F-B9DB-4F09-8230-C2C50106228B}" sibTransId="{3C7CE859-DF18-4F9D-85CA-5D1B9B936F85}"/>
    <dgm:cxn modelId="{D2538907-D61C-4D56-BACE-8EA0791BFCE3}" srcId="{9B4B9772-9A5A-4C91-BEF8-95694F7C5159}" destId="{25B1C967-50F5-473E-B88C-1DD357A6CACB}" srcOrd="0" destOrd="0" parTransId="{C90331D9-9399-4DA6-832C-75CAEA038B58}" sibTransId="{19ED578F-C37E-473A-9076-C03270BC603A}"/>
    <dgm:cxn modelId="{F768F0D5-8A6D-4903-8778-E99DBBCA36F8}" type="presOf" srcId="{901487E6-A961-4C40-917A-210171775526}" destId="{5D0C6325-C0BA-4085-BF31-4202C266C9C7}" srcOrd="0" destOrd="0" presId="urn:microsoft.com/office/officeart/2005/8/layout/cycle3"/>
    <dgm:cxn modelId="{87465E48-2656-461E-A9B3-E7572690AF12}" type="presOf" srcId="{9B4B9772-9A5A-4C91-BEF8-95694F7C5159}" destId="{7072CA9A-1829-4A16-A14E-A29EC3408674}" srcOrd="0" destOrd="0" presId="urn:microsoft.com/office/officeart/2005/8/layout/cycle3"/>
    <dgm:cxn modelId="{43C773C9-3907-42A7-860A-7297DE52E6CA}" type="presOf" srcId="{25B1C967-50F5-473E-B88C-1DD357A6CACB}" destId="{BBAA038A-8C96-48F0-B95B-5509E0F2A8B4}" srcOrd="0" destOrd="0" presId="urn:microsoft.com/office/officeart/2005/8/layout/cycle3"/>
    <dgm:cxn modelId="{BE8E2F28-993C-43BE-BFC3-EFA135B4DDCD}" type="presOf" srcId="{19ED578F-C37E-473A-9076-C03270BC603A}" destId="{BC3B00D6-50B6-4DD5-8A8E-A14380500A6C}" srcOrd="0" destOrd="0" presId="urn:microsoft.com/office/officeart/2005/8/layout/cycle3"/>
    <dgm:cxn modelId="{542FB400-7295-464F-B267-C62B38467051}" type="presOf" srcId="{93DE8D26-89D3-4015-8B98-1F798AC9606F}" destId="{861B97B2-1DE1-435D-BA51-D14253964A25}" srcOrd="0" destOrd="0" presId="urn:microsoft.com/office/officeart/2005/8/layout/cycle3"/>
    <dgm:cxn modelId="{F7280EEE-D8D1-4F4A-8B60-19EAC3813C3C}" srcId="{9B4B9772-9A5A-4C91-BEF8-95694F7C5159}" destId="{93DE8D26-89D3-4015-8B98-1F798AC9606F}" srcOrd="1" destOrd="0" parTransId="{DCC95FC7-439C-4492-94BC-F8753EF0CAD7}" sibTransId="{E7A50A98-CA3E-4871-A420-80DC28D1E169}"/>
    <dgm:cxn modelId="{6A22BF8E-6C19-44BD-9B3B-3C597B56C13C}" type="presParOf" srcId="{7072CA9A-1829-4A16-A14E-A29EC3408674}" destId="{E4702E9A-6B03-4BE4-BD1B-6F83FF03A3DE}" srcOrd="0" destOrd="0" presId="urn:microsoft.com/office/officeart/2005/8/layout/cycle3"/>
    <dgm:cxn modelId="{E2517CA4-7843-4AF2-9145-F3C9275B4FDB}" type="presParOf" srcId="{E4702E9A-6B03-4BE4-BD1B-6F83FF03A3DE}" destId="{BBAA038A-8C96-48F0-B95B-5509E0F2A8B4}" srcOrd="0" destOrd="0" presId="urn:microsoft.com/office/officeart/2005/8/layout/cycle3"/>
    <dgm:cxn modelId="{0895C49E-FE8C-40A8-B9F6-9FF29F6CA345}" type="presParOf" srcId="{E4702E9A-6B03-4BE4-BD1B-6F83FF03A3DE}" destId="{BC3B00D6-50B6-4DD5-8A8E-A14380500A6C}" srcOrd="1" destOrd="0" presId="urn:microsoft.com/office/officeart/2005/8/layout/cycle3"/>
    <dgm:cxn modelId="{D463A1C8-F43F-46F2-AD39-5DB0AA66AF2F}" type="presParOf" srcId="{E4702E9A-6B03-4BE4-BD1B-6F83FF03A3DE}" destId="{861B97B2-1DE1-435D-BA51-D14253964A25}" srcOrd="2" destOrd="0" presId="urn:microsoft.com/office/officeart/2005/8/layout/cycle3"/>
    <dgm:cxn modelId="{C60E8EDB-E612-4D1D-A273-9B4A9824F42A}" type="presParOf" srcId="{E4702E9A-6B03-4BE4-BD1B-6F83FF03A3DE}" destId="{5D0C6325-C0BA-4085-BF31-4202C266C9C7}" srcOrd="3" destOrd="0" presId="urn:microsoft.com/office/officeart/2005/8/layout/cycle3"/>
    <dgm:cxn modelId="{E98B49EC-AD87-40DC-BA6C-4D0E8DAD2216}" type="presParOf" srcId="{E4702E9A-6B03-4BE4-BD1B-6F83FF03A3DE}" destId="{E7B734D0-DC8C-4F40-97D5-9214BB0DFA65}" srcOrd="4" destOrd="0" presId="urn:microsoft.com/office/officeart/2005/8/layout/cycle3"/>
  </dgm:cxnLst>
  <dgm:bg>
    <a:gradFill>
      <a:gsLst>
        <a:gs pos="0">
          <a:srgbClr val="8488C4"/>
        </a:gs>
        <a:gs pos="53000">
          <a:srgbClr val="D4DEFF"/>
        </a:gs>
        <a:gs pos="83000">
          <a:srgbClr val="D4DEFF"/>
        </a:gs>
        <a:gs pos="100000">
          <a:srgbClr val="96AB94"/>
        </a:gs>
      </a:gsLst>
      <a:lin ang="5400000" scaled="0"/>
    </a:gra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F54AD1-5DD7-4DEE-B971-0B9CB43E1DD2}" type="doc">
      <dgm:prSet loTypeId="urn:microsoft.com/office/officeart/2005/8/layout/hList7" loCatId="list" qsTypeId="urn:microsoft.com/office/officeart/2005/8/quickstyle/simple1" qsCatId="simple" csTypeId="urn:microsoft.com/office/officeart/2005/8/colors/accent1_2" csCatId="accent1" phldr="1"/>
      <dgm:spPr/>
    </dgm:pt>
    <dgm:pt modelId="{B091A879-6B97-4ECA-8F51-0637B5D91366}">
      <dgm:prSet phldrT="[Текст]"/>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ru-RU" b="1" dirty="0" smtClean="0">
              <a:solidFill>
                <a:schemeClr val="tx1"/>
              </a:solidFill>
            </a:rPr>
            <a:t>Готовится предписание об устранении нарушений</a:t>
          </a:r>
          <a:endParaRPr lang="ru-RU" b="1" dirty="0">
            <a:solidFill>
              <a:schemeClr val="tx1"/>
            </a:solidFill>
          </a:endParaRPr>
        </a:p>
      </dgm:t>
    </dgm:pt>
    <dgm:pt modelId="{B8C91A81-97E4-4BE2-996B-338CC2ECE44A}" type="parTrans" cxnId="{E31BEC62-20CC-4897-8BE7-180BE4F29F4C}">
      <dgm:prSet/>
      <dgm:spPr/>
      <dgm:t>
        <a:bodyPr/>
        <a:lstStyle/>
        <a:p>
          <a:endParaRPr lang="ru-RU"/>
        </a:p>
      </dgm:t>
    </dgm:pt>
    <dgm:pt modelId="{E02B43FB-E605-4C97-9FFE-53F9A7886FD7}" type="sibTrans" cxnId="{E31BEC62-20CC-4897-8BE7-180BE4F29F4C}">
      <dgm:prSet/>
      <dgm:spPr/>
      <dgm:t>
        <a:bodyPr/>
        <a:lstStyle/>
        <a:p>
          <a:endParaRPr lang="ru-RU"/>
        </a:p>
      </dgm:t>
    </dgm:pt>
    <dgm:pt modelId="{A49E0E61-62C6-46EC-9C4B-8FB3E68B884A}">
      <dgm:prSet phldrT="[Текст]"/>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ru-RU" b="1" dirty="0" smtClean="0">
              <a:solidFill>
                <a:schemeClr val="tx1"/>
              </a:solidFill>
            </a:rPr>
            <a:t>Размещается на видимой части НТО</a:t>
          </a:r>
          <a:endParaRPr lang="ru-RU" b="1" dirty="0">
            <a:solidFill>
              <a:schemeClr val="tx1"/>
            </a:solidFill>
          </a:endParaRPr>
        </a:p>
      </dgm:t>
    </dgm:pt>
    <dgm:pt modelId="{F9957283-BC5A-44E9-B3D6-0515EB66C1AC}" type="parTrans" cxnId="{2D389247-CBA0-4F57-9A8B-1A0E90AC36D1}">
      <dgm:prSet/>
      <dgm:spPr/>
      <dgm:t>
        <a:bodyPr/>
        <a:lstStyle/>
        <a:p>
          <a:endParaRPr lang="ru-RU"/>
        </a:p>
      </dgm:t>
    </dgm:pt>
    <dgm:pt modelId="{B4FA24CE-A34B-4B39-9B9D-AEC4EB8D5E5A}" type="sibTrans" cxnId="{2D389247-CBA0-4F57-9A8B-1A0E90AC36D1}">
      <dgm:prSet/>
      <dgm:spPr/>
      <dgm:t>
        <a:bodyPr/>
        <a:lstStyle/>
        <a:p>
          <a:endParaRPr lang="ru-RU"/>
        </a:p>
      </dgm:t>
    </dgm:pt>
    <dgm:pt modelId="{B88D3761-B8D4-46EC-83FD-F5923F3817B2}">
      <dgm:prSet phldrT="[Текст]"/>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endParaRPr lang="ru-RU" dirty="0" smtClean="0"/>
        </a:p>
        <a:p>
          <a:r>
            <a:rPr lang="ru-RU" b="1" dirty="0" smtClean="0">
              <a:solidFill>
                <a:schemeClr val="tx1"/>
              </a:solidFill>
            </a:rPr>
            <a:t>Информация о факте обнаружения  самовольно размещенного НТО размещается на сайте мэрии </a:t>
          </a:r>
          <a:endParaRPr lang="ru-RU" b="1" dirty="0">
            <a:solidFill>
              <a:schemeClr val="tx1"/>
            </a:solidFill>
          </a:endParaRPr>
        </a:p>
      </dgm:t>
    </dgm:pt>
    <dgm:pt modelId="{8E2B4344-8E87-4210-B36E-5A0125652069}" type="parTrans" cxnId="{1DCC9F29-99AD-44D2-BF87-093D0A5F47F0}">
      <dgm:prSet/>
      <dgm:spPr/>
      <dgm:t>
        <a:bodyPr/>
        <a:lstStyle/>
        <a:p>
          <a:endParaRPr lang="ru-RU"/>
        </a:p>
      </dgm:t>
    </dgm:pt>
    <dgm:pt modelId="{97BB2793-3E27-440A-A237-C84A307642D4}" type="sibTrans" cxnId="{1DCC9F29-99AD-44D2-BF87-093D0A5F47F0}">
      <dgm:prSet/>
      <dgm:spPr/>
      <dgm:t>
        <a:bodyPr/>
        <a:lstStyle/>
        <a:p>
          <a:endParaRPr lang="ru-RU"/>
        </a:p>
      </dgm:t>
    </dgm:pt>
    <dgm:pt modelId="{3936025B-7F60-4C1E-9408-C5299BE239FB}" type="pres">
      <dgm:prSet presAssocID="{E9F54AD1-5DD7-4DEE-B971-0B9CB43E1DD2}" presName="Name0" presStyleCnt="0">
        <dgm:presLayoutVars>
          <dgm:dir/>
          <dgm:resizeHandles val="exact"/>
        </dgm:presLayoutVars>
      </dgm:prSet>
      <dgm:spPr/>
    </dgm:pt>
    <dgm:pt modelId="{569307BE-3FF0-4B4B-B4B6-1A9E64A6EF2C}" type="pres">
      <dgm:prSet presAssocID="{E9F54AD1-5DD7-4DEE-B971-0B9CB43E1DD2}" presName="fgShape" presStyleLbl="fgShp" presStyleIdx="0" presStyleCnt="1"/>
      <dgm:spPr>
        <a:solidFill>
          <a:schemeClr val="accent3">
            <a:lumMod val="60000"/>
            <a:lumOff val="40000"/>
          </a:schemeClr>
        </a:solidFill>
      </dgm:spPr>
    </dgm:pt>
    <dgm:pt modelId="{37E72C38-C7C9-472D-9D8B-553E7C257F32}" type="pres">
      <dgm:prSet presAssocID="{E9F54AD1-5DD7-4DEE-B971-0B9CB43E1DD2}" presName="linComp" presStyleCnt="0"/>
      <dgm:spPr/>
    </dgm:pt>
    <dgm:pt modelId="{7753D198-2619-48FE-86F7-93378D294362}" type="pres">
      <dgm:prSet presAssocID="{B091A879-6B97-4ECA-8F51-0637B5D91366}" presName="compNode" presStyleCnt="0"/>
      <dgm:spPr/>
    </dgm:pt>
    <dgm:pt modelId="{0D546A68-D809-424F-877A-B1E70FBC9ED2}" type="pres">
      <dgm:prSet presAssocID="{B091A879-6B97-4ECA-8F51-0637B5D91366}" presName="bkgdShape" presStyleLbl="node1" presStyleIdx="0" presStyleCnt="3"/>
      <dgm:spPr/>
      <dgm:t>
        <a:bodyPr/>
        <a:lstStyle/>
        <a:p>
          <a:endParaRPr lang="ru-RU"/>
        </a:p>
      </dgm:t>
    </dgm:pt>
    <dgm:pt modelId="{32B1569B-FC57-401A-9544-90EB016E3336}" type="pres">
      <dgm:prSet presAssocID="{B091A879-6B97-4ECA-8F51-0637B5D91366}" presName="nodeTx" presStyleLbl="node1" presStyleIdx="0" presStyleCnt="3">
        <dgm:presLayoutVars>
          <dgm:bulletEnabled val="1"/>
        </dgm:presLayoutVars>
      </dgm:prSet>
      <dgm:spPr/>
      <dgm:t>
        <a:bodyPr/>
        <a:lstStyle/>
        <a:p>
          <a:endParaRPr lang="ru-RU"/>
        </a:p>
      </dgm:t>
    </dgm:pt>
    <dgm:pt modelId="{CD50A6D2-CC5F-42BA-8ACA-69CA3A766103}" type="pres">
      <dgm:prSet presAssocID="{B091A879-6B97-4ECA-8F51-0637B5D91366}" presName="invisiNode" presStyleLbl="node1" presStyleIdx="0" presStyleCnt="3"/>
      <dgm:spPr/>
    </dgm:pt>
    <dgm:pt modelId="{9D78350C-6FFE-4B86-AFCB-6FBC7614F788}" type="pres">
      <dgm:prSet presAssocID="{B091A879-6B97-4ECA-8F51-0637B5D91366}" presName="imagNode" presStyleLbl="fgImgPlace1" presStyleIdx="0" presStyleCnt="3" custScaleX="144470" custScaleY="144568"/>
      <dgm:spPr>
        <a:blipFill rotWithShape="0">
          <a:blip xmlns:r="http://schemas.openxmlformats.org/officeDocument/2006/relationships" r:embed="rId1"/>
          <a:stretch>
            <a:fillRect/>
          </a:stretch>
        </a:blipFill>
      </dgm:spPr>
    </dgm:pt>
    <dgm:pt modelId="{380BE610-897B-4B13-9CF0-851FEE29BA3E}" type="pres">
      <dgm:prSet presAssocID="{E02B43FB-E605-4C97-9FFE-53F9A7886FD7}" presName="sibTrans" presStyleLbl="sibTrans2D1" presStyleIdx="0" presStyleCnt="0"/>
      <dgm:spPr/>
      <dgm:t>
        <a:bodyPr/>
        <a:lstStyle/>
        <a:p>
          <a:endParaRPr lang="ru-RU"/>
        </a:p>
      </dgm:t>
    </dgm:pt>
    <dgm:pt modelId="{A2DDFE8F-3B30-4B94-B1B3-FE234FB20FAC}" type="pres">
      <dgm:prSet presAssocID="{A49E0E61-62C6-46EC-9C4B-8FB3E68B884A}" presName="compNode" presStyleCnt="0"/>
      <dgm:spPr/>
    </dgm:pt>
    <dgm:pt modelId="{6FAC6E4B-E01D-4C06-B19D-4CF70E0D1BB2}" type="pres">
      <dgm:prSet presAssocID="{A49E0E61-62C6-46EC-9C4B-8FB3E68B884A}" presName="bkgdShape" presStyleLbl="node1" presStyleIdx="1" presStyleCnt="3"/>
      <dgm:spPr/>
      <dgm:t>
        <a:bodyPr/>
        <a:lstStyle/>
        <a:p>
          <a:endParaRPr lang="ru-RU"/>
        </a:p>
      </dgm:t>
    </dgm:pt>
    <dgm:pt modelId="{D87151CE-DD56-41F4-ABAD-5622F37C546B}" type="pres">
      <dgm:prSet presAssocID="{A49E0E61-62C6-46EC-9C4B-8FB3E68B884A}" presName="nodeTx" presStyleLbl="node1" presStyleIdx="1" presStyleCnt="3">
        <dgm:presLayoutVars>
          <dgm:bulletEnabled val="1"/>
        </dgm:presLayoutVars>
      </dgm:prSet>
      <dgm:spPr/>
      <dgm:t>
        <a:bodyPr/>
        <a:lstStyle/>
        <a:p>
          <a:endParaRPr lang="ru-RU"/>
        </a:p>
      </dgm:t>
    </dgm:pt>
    <dgm:pt modelId="{A00DC642-5A86-4B5D-AB44-E24EEA9AD9FE}" type="pres">
      <dgm:prSet presAssocID="{A49E0E61-62C6-46EC-9C4B-8FB3E68B884A}" presName="invisiNode" presStyleLbl="node1" presStyleIdx="1" presStyleCnt="3"/>
      <dgm:spPr/>
    </dgm:pt>
    <dgm:pt modelId="{B38E1A1D-7222-4798-8587-0412B6AF06D5}" type="pres">
      <dgm:prSet presAssocID="{A49E0E61-62C6-46EC-9C4B-8FB3E68B884A}" presName="imagNode" presStyleLbl="fgImgPlace1" presStyleIdx="1" presStyleCnt="3" custScaleX="139357" custScaleY="144568"/>
      <dgm:spPr>
        <a:blipFill rotWithShape="0">
          <a:blip xmlns:r="http://schemas.openxmlformats.org/officeDocument/2006/relationships" r:embed="rId2"/>
          <a:stretch>
            <a:fillRect/>
          </a:stretch>
        </a:blipFill>
      </dgm:spPr>
    </dgm:pt>
    <dgm:pt modelId="{2DC0E4C1-2765-461F-8088-3E819DA7F9A5}" type="pres">
      <dgm:prSet presAssocID="{B4FA24CE-A34B-4B39-9B9D-AEC4EB8D5E5A}" presName="sibTrans" presStyleLbl="sibTrans2D1" presStyleIdx="0" presStyleCnt="0"/>
      <dgm:spPr/>
      <dgm:t>
        <a:bodyPr/>
        <a:lstStyle/>
        <a:p>
          <a:endParaRPr lang="ru-RU"/>
        </a:p>
      </dgm:t>
    </dgm:pt>
    <dgm:pt modelId="{9C5332FA-F181-4045-8144-A1ED95B59FFA}" type="pres">
      <dgm:prSet presAssocID="{B88D3761-B8D4-46EC-83FD-F5923F3817B2}" presName="compNode" presStyleCnt="0"/>
      <dgm:spPr/>
    </dgm:pt>
    <dgm:pt modelId="{5A71EF2D-2E7D-42CF-8E9E-71502B36C642}" type="pres">
      <dgm:prSet presAssocID="{B88D3761-B8D4-46EC-83FD-F5923F3817B2}" presName="bkgdShape" presStyleLbl="node1" presStyleIdx="2" presStyleCnt="3"/>
      <dgm:spPr/>
      <dgm:t>
        <a:bodyPr/>
        <a:lstStyle/>
        <a:p>
          <a:endParaRPr lang="ru-RU"/>
        </a:p>
      </dgm:t>
    </dgm:pt>
    <dgm:pt modelId="{D91CC74D-8858-404E-AEF5-EBB2CE2E9270}" type="pres">
      <dgm:prSet presAssocID="{B88D3761-B8D4-46EC-83FD-F5923F3817B2}" presName="nodeTx" presStyleLbl="node1" presStyleIdx="2" presStyleCnt="3">
        <dgm:presLayoutVars>
          <dgm:bulletEnabled val="1"/>
        </dgm:presLayoutVars>
      </dgm:prSet>
      <dgm:spPr/>
      <dgm:t>
        <a:bodyPr/>
        <a:lstStyle/>
        <a:p>
          <a:endParaRPr lang="ru-RU"/>
        </a:p>
      </dgm:t>
    </dgm:pt>
    <dgm:pt modelId="{2E322144-E451-4043-872B-11AE501B6FFA}" type="pres">
      <dgm:prSet presAssocID="{B88D3761-B8D4-46EC-83FD-F5923F3817B2}" presName="invisiNode" presStyleLbl="node1" presStyleIdx="2" presStyleCnt="3"/>
      <dgm:spPr/>
    </dgm:pt>
    <dgm:pt modelId="{DE0A917F-2FFE-4392-AE65-A32CEA5CEFF5}" type="pres">
      <dgm:prSet presAssocID="{B88D3761-B8D4-46EC-83FD-F5923F3817B2}" presName="imagNode" presStyleLbl="fgImgPlace1" presStyleIdx="2" presStyleCnt="3" custScaleX="140674" custScaleY="135088"/>
      <dgm:spPr>
        <a:blipFill rotWithShape="0">
          <a:blip xmlns:r="http://schemas.openxmlformats.org/officeDocument/2006/relationships" r:embed="rId3"/>
          <a:stretch>
            <a:fillRect/>
          </a:stretch>
        </a:blipFill>
      </dgm:spPr>
    </dgm:pt>
  </dgm:ptLst>
  <dgm:cxnLst>
    <dgm:cxn modelId="{4D493888-82F6-4696-9285-BBD3C7A638A9}" type="presOf" srcId="{B091A879-6B97-4ECA-8F51-0637B5D91366}" destId="{0D546A68-D809-424F-877A-B1E70FBC9ED2}" srcOrd="0" destOrd="0" presId="urn:microsoft.com/office/officeart/2005/8/layout/hList7"/>
    <dgm:cxn modelId="{2FC1A4A4-B485-4CAB-9823-A2DDF4724549}" type="presOf" srcId="{A49E0E61-62C6-46EC-9C4B-8FB3E68B884A}" destId="{6FAC6E4B-E01D-4C06-B19D-4CF70E0D1BB2}" srcOrd="0" destOrd="0" presId="urn:microsoft.com/office/officeart/2005/8/layout/hList7"/>
    <dgm:cxn modelId="{9DF46418-9CCE-438E-9EA1-392CB1319358}" type="presOf" srcId="{E02B43FB-E605-4C97-9FFE-53F9A7886FD7}" destId="{380BE610-897B-4B13-9CF0-851FEE29BA3E}" srcOrd="0" destOrd="0" presId="urn:microsoft.com/office/officeart/2005/8/layout/hList7"/>
    <dgm:cxn modelId="{BB4BEC77-784D-4B15-B10D-55D099FBA86E}" type="presOf" srcId="{E9F54AD1-5DD7-4DEE-B971-0B9CB43E1DD2}" destId="{3936025B-7F60-4C1E-9408-C5299BE239FB}" srcOrd="0" destOrd="0" presId="urn:microsoft.com/office/officeart/2005/8/layout/hList7"/>
    <dgm:cxn modelId="{E31BEC62-20CC-4897-8BE7-180BE4F29F4C}" srcId="{E9F54AD1-5DD7-4DEE-B971-0B9CB43E1DD2}" destId="{B091A879-6B97-4ECA-8F51-0637B5D91366}" srcOrd="0" destOrd="0" parTransId="{B8C91A81-97E4-4BE2-996B-338CC2ECE44A}" sibTransId="{E02B43FB-E605-4C97-9FFE-53F9A7886FD7}"/>
    <dgm:cxn modelId="{2D389247-CBA0-4F57-9A8B-1A0E90AC36D1}" srcId="{E9F54AD1-5DD7-4DEE-B971-0B9CB43E1DD2}" destId="{A49E0E61-62C6-46EC-9C4B-8FB3E68B884A}" srcOrd="1" destOrd="0" parTransId="{F9957283-BC5A-44E9-B3D6-0515EB66C1AC}" sibTransId="{B4FA24CE-A34B-4B39-9B9D-AEC4EB8D5E5A}"/>
    <dgm:cxn modelId="{1DCC9F29-99AD-44D2-BF87-093D0A5F47F0}" srcId="{E9F54AD1-5DD7-4DEE-B971-0B9CB43E1DD2}" destId="{B88D3761-B8D4-46EC-83FD-F5923F3817B2}" srcOrd="2" destOrd="0" parTransId="{8E2B4344-8E87-4210-B36E-5A0125652069}" sibTransId="{97BB2793-3E27-440A-A237-C84A307642D4}"/>
    <dgm:cxn modelId="{867C37E7-442D-435A-AA1A-93C80AD05DEC}" type="presOf" srcId="{A49E0E61-62C6-46EC-9C4B-8FB3E68B884A}" destId="{D87151CE-DD56-41F4-ABAD-5622F37C546B}" srcOrd="1" destOrd="0" presId="urn:microsoft.com/office/officeart/2005/8/layout/hList7"/>
    <dgm:cxn modelId="{4ED5ADBF-15AD-43F5-8C2B-10C0141ACE37}" type="presOf" srcId="{B88D3761-B8D4-46EC-83FD-F5923F3817B2}" destId="{D91CC74D-8858-404E-AEF5-EBB2CE2E9270}" srcOrd="1" destOrd="0" presId="urn:microsoft.com/office/officeart/2005/8/layout/hList7"/>
    <dgm:cxn modelId="{D9584C7A-12DC-4DC2-B158-68D2CF69322E}" type="presOf" srcId="{B4FA24CE-A34B-4B39-9B9D-AEC4EB8D5E5A}" destId="{2DC0E4C1-2765-461F-8088-3E819DA7F9A5}" srcOrd="0" destOrd="0" presId="urn:microsoft.com/office/officeart/2005/8/layout/hList7"/>
    <dgm:cxn modelId="{4ADEF70E-A930-4FD1-94FC-6F7289CE4A1C}" type="presOf" srcId="{B091A879-6B97-4ECA-8F51-0637B5D91366}" destId="{32B1569B-FC57-401A-9544-90EB016E3336}" srcOrd="1" destOrd="0" presId="urn:microsoft.com/office/officeart/2005/8/layout/hList7"/>
    <dgm:cxn modelId="{111EF6FD-1991-44A3-8402-C9468899A082}" type="presOf" srcId="{B88D3761-B8D4-46EC-83FD-F5923F3817B2}" destId="{5A71EF2D-2E7D-42CF-8E9E-71502B36C642}" srcOrd="0" destOrd="0" presId="urn:microsoft.com/office/officeart/2005/8/layout/hList7"/>
    <dgm:cxn modelId="{AE3D67B1-42DA-496B-8BAE-DF5E4BFD71FA}" type="presParOf" srcId="{3936025B-7F60-4C1E-9408-C5299BE239FB}" destId="{569307BE-3FF0-4B4B-B4B6-1A9E64A6EF2C}" srcOrd="0" destOrd="0" presId="urn:microsoft.com/office/officeart/2005/8/layout/hList7"/>
    <dgm:cxn modelId="{1EB414DF-9593-4773-9D27-C5E5096ED57A}" type="presParOf" srcId="{3936025B-7F60-4C1E-9408-C5299BE239FB}" destId="{37E72C38-C7C9-472D-9D8B-553E7C257F32}" srcOrd="1" destOrd="0" presId="urn:microsoft.com/office/officeart/2005/8/layout/hList7"/>
    <dgm:cxn modelId="{96652899-A1B8-4EE1-8F42-E2B8E3CCE770}" type="presParOf" srcId="{37E72C38-C7C9-472D-9D8B-553E7C257F32}" destId="{7753D198-2619-48FE-86F7-93378D294362}" srcOrd="0" destOrd="0" presId="urn:microsoft.com/office/officeart/2005/8/layout/hList7"/>
    <dgm:cxn modelId="{510FAE28-4C48-435E-BDA0-6F5A0A07CF1F}" type="presParOf" srcId="{7753D198-2619-48FE-86F7-93378D294362}" destId="{0D546A68-D809-424F-877A-B1E70FBC9ED2}" srcOrd="0" destOrd="0" presId="urn:microsoft.com/office/officeart/2005/8/layout/hList7"/>
    <dgm:cxn modelId="{45DEA2BC-3797-413B-8D31-E236BE704459}" type="presParOf" srcId="{7753D198-2619-48FE-86F7-93378D294362}" destId="{32B1569B-FC57-401A-9544-90EB016E3336}" srcOrd="1" destOrd="0" presId="urn:microsoft.com/office/officeart/2005/8/layout/hList7"/>
    <dgm:cxn modelId="{6EFABDE6-FA40-48C3-9696-6BBB03B0CADE}" type="presParOf" srcId="{7753D198-2619-48FE-86F7-93378D294362}" destId="{CD50A6D2-CC5F-42BA-8ACA-69CA3A766103}" srcOrd="2" destOrd="0" presId="urn:microsoft.com/office/officeart/2005/8/layout/hList7"/>
    <dgm:cxn modelId="{07D3B202-70B6-4D37-BCE6-032A2AA538DF}" type="presParOf" srcId="{7753D198-2619-48FE-86F7-93378D294362}" destId="{9D78350C-6FFE-4B86-AFCB-6FBC7614F788}" srcOrd="3" destOrd="0" presId="urn:microsoft.com/office/officeart/2005/8/layout/hList7"/>
    <dgm:cxn modelId="{06ABADF6-F642-4DB1-873F-99564BAF4C2C}" type="presParOf" srcId="{37E72C38-C7C9-472D-9D8B-553E7C257F32}" destId="{380BE610-897B-4B13-9CF0-851FEE29BA3E}" srcOrd="1" destOrd="0" presId="urn:microsoft.com/office/officeart/2005/8/layout/hList7"/>
    <dgm:cxn modelId="{4C15665D-25C2-4E23-8A70-21BE7591214A}" type="presParOf" srcId="{37E72C38-C7C9-472D-9D8B-553E7C257F32}" destId="{A2DDFE8F-3B30-4B94-B1B3-FE234FB20FAC}" srcOrd="2" destOrd="0" presId="urn:microsoft.com/office/officeart/2005/8/layout/hList7"/>
    <dgm:cxn modelId="{ADCF8846-3E58-49DD-A047-D10BAF7C777F}" type="presParOf" srcId="{A2DDFE8F-3B30-4B94-B1B3-FE234FB20FAC}" destId="{6FAC6E4B-E01D-4C06-B19D-4CF70E0D1BB2}" srcOrd="0" destOrd="0" presId="urn:microsoft.com/office/officeart/2005/8/layout/hList7"/>
    <dgm:cxn modelId="{EB402E6A-CFA6-42D3-A9A9-04BA382BD792}" type="presParOf" srcId="{A2DDFE8F-3B30-4B94-B1B3-FE234FB20FAC}" destId="{D87151CE-DD56-41F4-ABAD-5622F37C546B}" srcOrd="1" destOrd="0" presId="urn:microsoft.com/office/officeart/2005/8/layout/hList7"/>
    <dgm:cxn modelId="{EE3DF803-1FFA-49C8-AF57-8D9D4C2E9168}" type="presParOf" srcId="{A2DDFE8F-3B30-4B94-B1B3-FE234FB20FAC}" destId="{A00DC642-5A86-4B5D-AB44-E24EEA9AD9FE}" srcOrd="2" destOrd="0" presId="urn:microsoft.com/office/officeart/2005/8/layout/hList7"/>
    <dgm:cxn modelId="{9E2FAD85-8220-48E9-907F-A152BA6F5D86}" type="presParOf" srcId="{A2DDFE8F-3B30-4B94-B1B3-FE234FB20FAC}" destId="{B38E1A1D-7222-4798-8587-0412B6AF06D5}" srcOrd="3" destOrd="0" presId="urn:microsoft.com/office/officeart/2005/8/layout/hList7"/>
    <dgm:cxn modelId="{56FBF877-C862-4BB6-84E6-8A12F02C4080}" type="presParOf" srcId="{37E72C38-C7C9-472D-9D8B-553E7C257F32}" destId="{2DC0E4C1-2765-461F-8088-3E819DA7F9A5}" srcOrd="3" destOrd="0" presId="urn:microsoft.com/office/officeart/2005/8/layout/hList7"/>
    <dgm:cxn modelId="{BA01DFC6-3950-4C42-8A3A-8176B13924BA}" type="presParOf" srcId="{37E72C38-C7C9-472D-9D8B-553E7C257F32}" destId="{9C5332FA-F181-4045-8144-A1ED95B59FFA}" srcOrd="4" destOrd="0" presId="urn:microsoft.com/office/officeart/2005/8/layout/hList7"/>
    <dgm:cxn modelId="{042331DF-83B9-49EC-8D2B-342C88B1A1FB}" type="presParOf" srcId="{9C5332FA-F181-4045-8144-A1ED95B59FFA}" destId="{5A71EF2D-2E7D-42CF-8E9E-71502B36C642}" srcOrd="0" destOrd="0" presId="urn:microsoft.com/office/officeart/2005/8/layout/hList7"/>
    <dgm:cxn modelId="{0DE879E7-3530-4477-B4B3-6A236E462D8D}" type="presParOf" srcId="{9C5332FA-F181-4045-8144-A1ED95B59FFA}" destId="{D91CC74D-8858-404E-AEF5-EBB2CE2E9270}" srcOrd="1" destOrd="0" presId="urn:microsoft.com/office/officeart/2005/8/layout/hList7"/>
    <dgm:cxn modelId="{8ECC3A24-A471-48FF-8271-9C61719AC95C}" type="presParOf" srcId="{9C5332FA-F181-4045-8144-A1ED95B59FFA}" destId="{2E322144-E451-4043-872B-11AE501B6FFA}" srcOrd="2" destOrd="0" presId="urn:microsoft.com/office/officeart/2005/8/layout/hList7"/>
    <dgm:cxn modelId="{401B24E2-7F3D-44FA-98EA-0D0C1C492225}" type="presParOf" srcId="{9C5332FA-F181-4045-8144-A1ED95B59FFA}" destId="{DE0A917F-2FFE-4392-AE65-A32CEA5CEFF5}" srcOrd="3" destOrd="0" presId="urn:microsoft.com/office/officeart/2005/8/layout/hLis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5F257A-95CC-4C08-BE01-8CD5B2FC3F9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ru-RU"/>
        </a:p>
      </dgm:t>
    </dgm:pt>
    <dgm:pt modelId="{07601B23-1BCC-4142-99F8-D66B08F7B3CC}">
      <dgm:prSet phldrT="[Текст]"/>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endParaRPr lang="ru-RU" dirty="0"/>
        </a:p>
      </dgm:t>
    </dgm:pt>
    <dgm:pt modelId="{16D5D8D5-3192-4B00-BF85-1EA6AD71E485}" type="parTrans" cxnId="{4EEF3911-C614-4527-AEA9-DB3CFB40912D}">
      <dgm:prSet/>
      <dgm:spPr/>
      <dgm:t>
        <a:bodyPr/>
        <a:lstStyle/>
        <a:p>
          <a:endParaRPr lang="ru-RU"/>
        </a:p>
      </dgm:t>
    </dgm:pt>
    <dgm:pt modelId="{F6BB69A0-4065-4A69-9206-86DB02340593}" type="sibTrans" cxnId="{4EEF3911-C614-4527-AEA9-DB3CFB40912D}">
      <dgm:prSet/>
      <dgm:spPr/>
      <dgm:t>
        <a:bodyPr/>
        <a:lstStyle/>
        <a:p>
          <a:endParaRPr lang="ru-RU"/>
        </a:p>
      </dgm:t>
    </dgm:pt>
    <dgm:pt modelId="{F6C3992E-051D-427D-BCFB-16590A45BF13}">
      <dgm:prSet phldrT="[Текст]"/>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endParaRPr lang="ru-RU" dirty="0"/>
        </a:p>
      </dgm:t>
    </dgm:pt>
    <dgm:pt modelId="{DD02B412-383F-4CB3-A304-CC71D16D7D84}" type="parTrans" cxnId="{00AFD655-68D8-483E-A331-C0569AEA238A}">
      <dgm:prSet/>
      <dgm:spPr/>
      <dgm:t>
        <a:bodyPr/>
        <a:lstStyle/>
        <a:p>
          <a:endParaRPr lang="ru-RU"/>
        </a:p>
      </dgm:t>
    </dgm:pt>
    <dgm:pt modelId="{28908227-C318-4F2C-AC44-C7CD323B179C}" type="sibTrans" cxnId="{00AFD655-68D8-483E-A331-C0569AEA238A}">
      <dgm:prSet/>
      <dgm:spPr/>
      <dgm:t>
        <a:bodyPr/>
        <a:lstStyle/>
        <a:p>
          <a:endParaRPr lang="ru-RU"/>
        </a:p>
      </dgm:t>
    </dgm:pt>
    <dgm:pt modelId="{CB16D331-55DC-4219-BDD4-C78D3081B1F8}">
      <dgm:prSet phldrT="[Текст]"/>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endParaRPr lang="ru-RU" dirty="0"/>
        </a:p>
      </dgm:t>
    </dgm:pt>
    <dgm:pt modelId="{EBD9DB61-A62B-49A9-BEA9-88BE45613C00}" type="parTrans" cxnId="{04C0B024-857D-4B21-8F8E-C44C21BCC12F}">
      <dgm:prSet/>
      <dgm:spPr/>
      <dgm:t>
        <a:bodyPr/>
        <a:lstStyle/>
        <a:p>
          <a:endParaRPr lang="ru-RU"/>
        </a:p>
      </dgm:t>
    </dgm:pt>
    <dgm:pt modelId="{AD522789-A7F2-4458-9025-3E6BB181B505}" type="sibTrans" cxnId="{04C0B024-857D-4B21-8F8E-C44C21BCC12F}">
      <dgm:prSet/>
      <dgm:spPr/>
      <dgm:t>
        <a:bodyPr/>
        <a:lstStyle/>
        <a:p>
          <a:endParaRPr lang="ru-RU"/>
        </a:p>
      </dgm:t>
    </dgm:pt>
    <dgm:pt modelId="{26BC6549-C2AF-481C-A0D0-43B3963703FE}">
      <dgm:prSet/>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ru-RU" dirty="0" smtClean="0">
              <a:solidFill>
                <a:schemeClr val="tx1"/>
              </a:solidFill>
            </a:rPr>
            <a:t>УПР организует вывоз и (или) перенос самовольно размещенного объекта с привлечением юридического лица или ИП, с которым заключен муниципальный контракт (специализированной организации)  </a:t>
          </a:r>
          <a:endParaRPr lang="ru-RU" dirty="0">
            <a:solidFill>
              <a:schemeClr val="tx1"/>
            </a:solidFill>
          </a:endParaRPr>
        </a:p>
      </dgm:t>
    </dgm:pt>
    <dgm:pt modelId="{5567C87A-CF60-43F6-8B2E-FB52A89878EF}" type="parTrans" cxnId="{8AEED3F0-5A17-4558-B8EC-27C1C9D290BF}">
      <dgm:prSet/>
      <dgm:spPr/>
      <dgm:t>
        <a:bodyPr/>
        <a:lstStyle/>
        <a:p>
          <a:endParaRPr lang="ru-RU"/>
        </a:p>
      </dgm:t>
    </dgm:pt>
    <dgm:pt modelId="{8B627459-BF56-4AFF-A2B6-26040A02AB03}" type="sibTrans" cxnId="{8AEED3F0-5A17-4558-B8EC-27C1C9D290BF}">
      <dgm:prSet/>
      <dgm:spPr/>
      <dgm:t>
        <a:bodyPr/>
        <a:lstStyle/>
        <a:p>
          <a:endParaRPr lang="ru-RU"/>
        </a:p>
      </dgm:t>
    </dgm:pt>
    <dgm:pt modelId="{134283FB-037C-4EBA-A55A-CA531F537CEC}">
      <dgm:prSet/>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ru-RU" dirty="0" smtClean="0">
              <a:solidFill>
                <a:schemeClr val="tx1"/>
              </a:solidFill>
            </a:rPr>
            <a:t>Объект вместе с находящимся в нем имуществом передается ответственному представителю специализированной организации</a:t>
          </a:r>
          <a:endParaRPr lang="ru-RU" dirty="0">
            <a:solidFill>
              <a:schemeClr val="tx1"/>
            </a:solidFill>
          </a:endParaRPr>
        </a:p>
      </dgm:t>
    </dgm:pt>
    <dgm:pt modelId="{945E7411-C3BA-47D9-A3BD-B18390E81F9F}" type="parTrans" cxnId="{FE6B15CE-6C50-492C-B879-0E08C1A096FA}">
      <dgm:prSet/>
      <dgm:spPr/>
      <dgm:t>
        <a:bodyPr/>
        <a:lstStyle/>
        <a:p>
          <a:endParaRPr lang="ru-RU"/>
        </a:p>
      </dgm:t>
    </dgm:pt>
    <dgm:pt modelId="{F0D34E6E-B402-47A0-A5BF-BA1C3B02B029}" type="sibTrans" cxnId="{FE6B15CE-6C50-492C-B879-0E08C1A096FA}">
      <dgm:prSet/>
      <dgm:spPr/>
      <dgm:t>
        <a:bodyPr/>
        <a:lstStyle/>
        <a:p>
          <a:endParaRPr lang="ru-RU"/>
        </a:p>
      </dgm:t>
    </dgm:pt>
    <dgm:pt modelId="{A8C59A04-2DD3-4638-8FC7-5C948E7C3849}">
      <dgm:prSet/>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ru-RU" dirty="0" smtClean="0">
              <a:solidFill>
                <a:schemeClr val="tx1"/>
              </a:solidFill>
            </a:rPr>
            <a:t>Возврат объекта осуществляется на основании заявления, поданного законным владельцем объекта и с приложением документов, подтверждающих возмещение в бюджет затрат по вывозу и (или) переносу объекта</a:t>
          </a:r>
          <a:endParaRPr lang="ru-RU" dirty="0">
            <a:solidFill>
              <a:schemeClr val="tx1"/>
            </a:solidFill>
          </a:endParaRPr>
        </a:p>
      </dgm:t>
    </dgm:pt>
    <dgm:pt modelId="{6F59F103-38DA-4ABC-89AB-7696CBB432F4}" type="parTrans" cxnId="{ED4D9A3C-99FA-49F6-A563-B3AFE6728281}">
      <dgm:prSet/>
      <dgm:spPr/>
      <dgm:t>
        <a:bodyPr/>
        <a:lstStyle/>
        <a:p>
          <a:endParaRPr lang="ru-RU"/>
        </a:p>
      </dgm:t>
    </dgm:pt>
    <dgm:pt modelId="{F2414394-A830-46A5-BBC4-381E521DBC38}" type="sibTrans" cxnId="{ED4D9A3C-99FA-49F6-A563-B3AFE6728281}">
      <dgm:prSet/>
      <dgm:spPr/>
      <dgm:t>
        <a:bodyPr/>
        <a:lstStyle/>
        <a:p>
          <a:endParaRPr lang="ru-RU"/>
        </a:p>
      </dgm:t>
    </dgm:pt>
    <dgm:pt modelId="{1DCB8184-96DB-4EE5-BCB1-7FE73BAB6FFB}" type="pres">
      <dgm:prSet presAssocID="{515F257A-95CC-4C08-BE01-8CD5B2FC3F9F}" presName="linear" presStyleCnt="0">
        <dgm:presLayoutVars>
          <dgm:dir/>
          <dgm:resizeHandles val="exact"/>
        </dgm:presLayoutVars>
      </dgm:prSet>
      <dgm:spPr/>
      <dgm:t>
        <a:bodyPr/>
        <a:lstStyle/>
        <a:p>
          <a:endParaRPr lang="ru-RU"/>
        </a:p>
      </dgm:t>
    </dgm:pt>
    <dgm:pt modelId="{45EB87F7-4311-44DC-B6BA-61E4F1BD0A6E}" type="pres">
      <dgm:prSet presAssocID="{07601B23-1BCC-4142-99F8-D66B08F7B3CC}" presName="comp" presStyleCnt="0"/>
      <dgm:spPr/>
    </dgm:pt>
    <dgm:pt modelId="{3E44986B-E435-4B18-BE2C-8CA26EABFF91}" type="pres">
      <dgm:prSet presAssocID="{07601B23-1BCC-4142-99F8-D66B08F7B3CC}" presName="box" presStyleLbl="node1" presStyleIdx="0" presStyleCnt="3"/>
      <dgm:spPr/>
      <dgm:t>
        <a:bodyPr/>
        <a:lstStyle/>
        <a:p>
          <a:endParaRPr lang="ru-RU"/>
        </a:p>
      </dgm:t>
    </dgm:pt>
    <dgm:pt modelId="{6CFD3FA3-FC3F-4EC4-9D03-8B01707DAF29}" type="pres">
      <dgm:prSet presAssocID="{07601B23-1BCC-4142-99F8-D66B08F7B3CC}" presName="img" presStyleLbl="fgImgPlace1" presStyleIdx="0" presStyleCnt="3" custLinFactNeighborX="-1617" custLinFactNeighborY="3914"/>
      <dgm:spPr>
        <a:blipFill rotWithShape="0">
          <a:blip xmlns:r="http://schemas.openxmlformats.org/officeDocument/2006/relationships" r:embed="rId1"/>
          <a:stretch>
            <a:fillRect/>
          </a:stretch>
        </a:blipFill>
      </dgm:spPr>
      <dgm:t>
        <a:bodyPr/>
        <a:lstStyle/>
        <a:p>
          <a:endParaRPr lang="ru-RU"/>
        </a:p>
      </dgm:t>
    </dgm:pt>
    <dgm:pt modelId="{A5526FC3-23D3-4B69-A02B-004D0057D852}" type="pres">
      <dgm:prSet presAssocID="{07601B23-1BCC-4142-99F8-D66B08F7B3CC}" presName="text" presStyleLbl="node1" presStyleIdx="0" presStyleCnt="3">
        <dgm:presLayoutVars>
          <dgm:bulletEnabled val="1"/>
        </dgm:presLayoutVars>
      </dgm:prSet>
      <dgm:spPr/>
      <dgm:t>
        <a:bodyPr/>
        <a:lstStyle/>
        <a:p>
          <a:endParaRPr lang="ru-RU"/>
        </a:p>
      </dgm:t>
    </dgm:pt>
    <dgm:pt modelId="{84A649CB-B0C9-4A3B-949D-CB008AE3FA2F}" type="pres">
      <dgm:prSet presAssocID="{F6BB69A0-4065-4A69-9206-86DB02340593}" presName="spacer" presStyleCnt="0"/>
      <dgm:spPr/>
    </dgm:pt>
    <dgm:pt modelId="{DA7C9266-4CF6-4049-AD95-0443924DFA27}" type="pres">
      <dgm:prSet presAssocID="{F6C3992E-051D-427D-BCFB-16590A45BF13}" presName="comp" presStyleCnt="0"/>
      <dgm:spPr/>
    </dgm:pt>
    <dgm:pt modelId="{F6865C1E-6B2E-4104-9286-60E117C7C1E9}" type="pres">
      <dgm:prSet presAssocID="{F6C3992E-051D-427D-BCFB-16590A45BF13}" presName="box" presStyleLbl="node1" presStyleIdx="1" presStyleCnt="3"/>
      <dgm:spPr/>
      <dgm:t>
        <a:bodyPr/>
        <a:lstStyle/>
        <a:p>
          <a:endParaRPr lang="ru-RU"/>
        </a:p>
      </dgm:t>
    </dgm:pt>
    <dgm:pt modelId="{5506C6A9-710E-4665-87F1-C49145D91BCA}" type="pres">
      <dgm:prSet presAssocID="{F6C3992E-051D-427D-BCFB-16590A45BF13}" presName="img" presStyleLbl="fgImgPlace1" presStyleIdx="1" presStyleCnt="3"/>
      <dgm:spPr>
        <a:blipFill rotWithShape="0">
          <a:blip xmlns:r="http://schemas.openxmlformats.org/officeDocument/2006/relationships" r:embed="rId2"/>
          <a:stretch>
            <a:fillRect/>
          </a:stretch>
        </a:blipFill>
      </dgm:spPr>
      <dgm:t>
        <a:bodyPr/>
        <a:lstStyle/>
        <a:p>
          <a:endParaRPr lang="ru-RU"/>
        </a:p>
      </dgm:t>
    </dgm:pt>
    <dgm:pt modelId="{A1BCB1C3-9F25-4CF4-93A3-18C195F05757}" type="pres">
      <dgm:prSet presAssocID="{F6C3992E-051D-427D-BCFB-16590A45BF13}" presName="text" presStyleLbl="node1" presStyleIdx="1" presStyleCnt="3">
        <dgm:presLayoutVars>
          <dgm:bulletEnabled val="1"/>
        </dgm:presLayoutVars>
      </dgm:prSet>
      <dgm:spPr/>
      <dgm:t>
        <a:bodyPr/>
        <a:lstStyle/>
        <a:p>
          <a:endParaRPr lang="ru-RU"/>
        </a:p>
      </dgm:t>
    </dgm:pt>
    <dgm:pt modelId="{5EB8689C-4899-4C5E-B029-E810C371EF14}" type="pres">
      <dgm:prSet presAssocID="{28908227-C318-4F2C-AC44-C7CD323B179C}" presName="spacer" presStyleCnt="0"/>
      <dgm:spPr/>
    </dgm:pt>
    <dgm:pt modelId="{CDAC1CF8-88FB-455D-8910-ECFE957AD49D}" type="pres">
      <dgm:prSet presAssocID="{CB16D331-55DC-4219-BDD4-C78D3081B1F8}" presName="comp" presStyleCnt="0"/>
      <dgm:spPr/>
    </dgm:pt>
    <dgm:pt modelId="{D07F8C80-DD87-45AF-9EB0-8D69D1C352A4}" type="pres">
      <dgm:prSet presAssocID="{CB16D331-55DC-4219-BDD4-C78D3081B1F8}" presName="box" presStyleLbl="node1" presStyleIdx="2" presStyleCnt="3"/>
      <dgm:spPr/>
      <dgm:t>
        <a:bodyPr/>
        <a:lstStyle/>
        <a:p>
          <a:endParaRPr lang="ru-RU"/>
        </a:p>
      </dgm:t>
    </dgm:pt>
    <dgm:pt modelId="{29BE5ED0-7D9F-47C9-B4C4-D892DF0410F8}" type="pres">
      <dgm:prSet presAssocID="{CB16D331-55DC-4219-BDD4-C78D3081B1F8}" presName="img" presStyleLbl="fgImgPlace1" presStyleIdx="2" presStyleCnt="3"/>
      <dgm:spPr>
        <a:blipFill rotWithShape="0">
          <a:blip xmlns:r="http://schemas.openxmlformats.org/officeDocument/2006/relationships" r:embed="rId3"/>
          <a:stretch>
            <a:fillRect/>
          </a:stretch>
        </a:blipFill>
      </dgm:spPr>
      <dgm:t>
        <a:bodyPr/>
        <a:lstStyle/>
        <a:p>
          <a:endParaRPr lang="ru-RU"/>
        </a:p>
      </dgm:t>
    </dgm:pt>
    <dgm:pt modelId="{BB7D4382-3E40-4EC1-AEB7-2688FD780139}" type="pres">
      <dgm:prSet presAssocID="{CB16D331-55DC-4219-BDD4-C78D3081B1F8}" presName="text" presStyleLbl="node1" presStyleIdx="2" presStyleCnt="3">
        <dgm:presLayoutVars>
          <dgm:bulletEnabled val="1"/>
        </dgm:presLayoutVars>
      </dgm:prSet>
      <dgm:spPr/>
      <dgm:t>
        <a:bodyPr/>
        <a:lstStyle/>
        <a:p>
          <a:endParaRPr lang="ru-RU"/>
        </a:p>
      </dgm:t>
    </dgm:pt>
  </dgm:ptLst>
  <dgm:cxnLst>
    <dgm:cxn modelId="{8CE1B350-8E3F-4423-A365-8FC150290359}" type="presOf" srcId="{CB16D331-55DC-4219-BDD4-C78D3081B1F8}" destId="{D07F8C80-DD87-45AF-9EB0-8D69D1C352A4}" srcOrd="0" destOrd="0" presId="urn:microsoft.com/office/officeart/2005/8/layout/vList4"/>
    <dgm:cxn modelId="{F173D5BC-6EBB-4B5B-9753-AC1AF07ACBBF}" type="presOf" srcId="{A8C59A04-2DD3-4638-8FC7-5C948E7C3849}" destId="{D07F8C80-DD87-45AF-9EB0-8D69D1C352A4}" srcOrd="0" destOrd="1" presId="urn:microsoft.com/office/officeart/2005/8/layout/vList4"/>
    <dgm:cxn modelId="{00AFD655-68D8-483E-A331-C0569AEA238A}" srcId="{515F257A-95CC-4C08-BE01-8CD5B2FC3F9F}" destId="{F6C3992E-051D-427D-BCFB-16590A45BF13}" srcOrd="1" destOrd="0" parTransId="{DD02B412-383F-4CB3-A304-CC71D16D7D84}" sibTransId="{28908227-C318-4F2C-AC44-C7CD323B179C}"/>
    <dgm:cxn modelId="{FE6B15CE-6C50-492C-B879-0E08C1A096FA}" srcId="{F6C3992E-051D-427D-BCFB-16590A45BF13}" destId="{134283FB-037C-4EBA-A55A-CA531F537CEC}" srcOrd="0" destOrd="0" parTransId="{945E7411-C3BA-47D9-A3BD-B18390E81F9F}" sibTransId="{F0D34E6E-B402-47A0-A5BF-BA1C3B02B029}"/>
    <dgm:cxn modelId="{ED4D9A3C-99FA-49F6-A563-B3AFE6728281}" srcId="{CB16D331-55DC-4219-BDD4-C78D3081B1F8}" destId="{A8C59A04-2DD3-4638-8FC7-5C948E7C3849}" srcOrd="0" destOrd="0" parTransId="{6F59F103-38DA-4ABC-89AB-7696CBB432F4}" sibTransId="{F2414394-A830-46A5-BBC4-381E521DBC38}"/>
    <dgm:cxn modelId="{F02E031E-2CB0-4A92-84EA-AFACE8DF121C}" type="presOf" srcId="{26BC6549-C2AF-481C-A0D0-43B3963703FE}" destId="{3E44986B-E435-4B18-BE2C-8CA26EABFF91}" srcOrd="0" destOrd="1" presId="urn:microsoft.com/office/officeart/2005/8/layout/vList4"/>
    <dgm:cxn modelId="{1F3F6715-3EF9-45A5-A52E-0B922CC0AD7E}" type="presOf" srcId="{26BC6549-C2AF-481C-A0D0-43B3963703FE}" destId="{A5526FC3-23D3-4B69-A02B-004D0057D852}" srcOrd="1" destOrd="1" presId="urn:microsoft.com/office/officeart/2005/8/layout/vList4"/>
    <dgm:cxn modelId="{03915EBE-B537-42FA-83D3-E9AFCA605B22}" type="presOf" srcId="{134283FB-037C-4EBA-A55A-CA531F537CEC}" destId="{A1BCB1C3-9F25-4CF4-93A3-18C195F05757}" srcOrd="1" destOrd="1" presId="urn:microsoft.com/office/officeart/2005/8/layout/vList4"/>
    <dgm:cxn modelId="{CD03F98B-CCC9-474E-BC11-6BE24C225894}" type="presOf" srcId="{07601B23-1BCC-4142-99F8-D66B08F7B3CC}" destId="{A5526FC3-23D3-4B69-A02B-004D0057D852}" srcOrd="1" destOrd="0" presId="urn:microsoft.com/office/officeart/2005/8/layout/vList4"/>
    <dgm:cxn modelId="{BAEB5550-0F61-4850-9BD6-F44FC5467485}" type="presOf" srcId="{F6C3992E-051D-427D-BCFB-16590A45BF13}" destId="{F6865C1E-6B2E-4104-9286-60E117C7C1E9}" srcOrd="0" destOrd="0" presId="urn:microsoft.com/office/officeart/2005/8/layout/vList4"/>
    <dgm:cxn modelId="{144A784D-09D5-420B-A458-AC82CCF02F44}" type="presOf" srcId="{134283FB-037C-4EBA-A55A-CA531F537CEC}" destId="{F6865C1E-6B2E-4104-9286-60E117C7C1E9}" srcOrd="0" destOrd="1" presId="urn:microsoft.com/office/officeart/2005/8/layout/vList4"/>
    <dgm:cxn modelId="{F26B5C95-5931-418C-9E06-A2217ED5B179}" type="presOf" srcId="{F6C3992E-051D-427D-BCFB-16590A45BF13}" destId="{A1BCB1C3-9F25-4CF4-93A3-18C195F05757}" srcOrd="1" destOrd="0" presId="urn:microsoft.com/office/officeart/2005/8/layout/vList4"/>
    <dgm:cxn modelId="{8AEED3F0-5A17-4558-B8EC-27C1C9D290BF}" srcId="{07601B23-1BCC-4142-99F8-D66B08F7B3CC}" destId="{26BC6549-C2AF-481C-A0D0-43B3963703FE}" srcOrd="0" destOrd="0" parTransId="{5567C87A-CF60-43F6-8B2E-FB52A89878EF}" sibTransId="{8B627459-BF56-4AFF-A2B6-26040A02AB03}"/>
    <dgm:cxn modelId="{04C0B024-857D-4B21-8F8E-C44C21BCC12F}" srcId="{515F257A-95CC-4C08-BE01-8CD5B2FC3F9F}" destId="{CB16D331-55DC-4219-BDD4-C78D3081B1F8}" srcOrd="2" destOrd="0" parTransId="{EBD9DB61-A62B-49A9-BEA9-88BE45613C00}" sibTransId="{AD522789-A7F2-4458-9025-3E6BB181B505}"/>
    <dgm:cxn modelId="{DF2FB0D1-5CBD-41F7-8CA1-14669997CADC}" type="presOf" srcId="{CB16D331-55DC-4219-BDD4-C78D3081B1F8}" destId="{BB7D4382-3E40-4EC1-AEB7-2688FD780139}" srcOrd="1" destOrd="0" presId="urn:microsoft.com/office/officeart/2005/8/layout/vList4"/>
    <dgm:cxn modelId="{4EEF3911-C614-4527-AEA9-DB3CFB40912D}" srcId="{515F257A-95CC-4C08-BE01-8CD5B2FC3F9F}" destId="{07601B23-1BCC-4142-99F8-D66B08F7B3CC}" srcOrd="0" destOrd="0" parTransId="{16D5D8D5-3192-4B00-BF85-1EA6AD71E485}" sibTransId="{F6BB69A0-4065-4A69-9206-86DB02340593}"/>
    <dgm:cxn modelId="{9424C743-D400-43E6-8BD2-53D7395F93F7}" type="presOf" srcId="{515F257A-95CC-4C08-BE01-8CD5B2FC3F9F}" destId="{1DCB8184-96DB-4EE5-BCB1-7FE73BAB6FFB}" srcOrd="0" destOrd="0" presId="urn:microsoft.com/office/officeart/2005/8/layout/vList4"/>
    <dgm:cxn modelId="{8FF49195-66A2-42B5-8321-4D945584DF46}" type="presOf" srcId="{07601B23-1BCC-4142-99F8-D66B08F7B3CC}" destId="{3E44986B-E435-4B18-BE2C-8CA26EABFF91}" srcOrd="0" destOrd="0" presId="urn:microsoft.com/office/officeart/2005/8/layout/vList4"/>
    <dgm:cxn modelId="{153F2DA9-46A3-476F-80E5-7937844D19D0}" type="presOf" srcId="{A8C59A04-2DD3-4638-8FC7-5C948E7C3849}" destId="{BB7D4382-3E40-4EC1-AEB7-2688FD780139}" srcOrd="1" destOrd="1" presId="urn:microsoft.com/office/officeart/2005/8/layout/vList4"/>
    <dgm:cxn modelId="{83625B8D-2488-4E98-A341-E72C0DE5DE07}" type="presParOf" srcId="{1DCB8184-96DB-4EE5-BCB1-7FE73BAB6FFB}" destId="{45EB87F7-4311-44DC-B6BA-61E4F1BD0A6E}" srcOrd="0" destOrd="0" presId="urn:microsoft.com/office/officeart/2005/8/layout/vList4"/>
    <dgm:cxn modelId="{C1336ABA-4C10-4BDE-96E4-A81A6A846D73}" type="presParOf" srcId="{45EB87F7-4311-44DC-B6BA-61E4F1BD0A6E}" destId="{3E44986B-E435-4B18-BE2C-8CA26EABFF91}" srcOrd="0" destOrd="0" presId="urn:microsoft.com/office/officeart/2005/8/layout/vList4"/>
    <dgm:cxn modelId="{A0530A54-7E3F-46C9-A882-B1DF4F6A1E37}" type="presParOf" srcId="{45EB87F7-4311-44DC-B6BA-61E4F1BD0A6E}" destId="{6CFD3FA3-FC3F-4EC4-9D03-8B01707DAF29}" srcOrd="1" destOrd="0" presId="urn:microsoft.com/office/officeart/2005/8/layout/vList4"/>
    <dgm:cxn modelId="{F5469E0A-460A-47CC-A344-2170319F344E}" type="presParOf" srcId="{45EB87F7-4311-44DC-B6BA-61E4F1BD0A6E}" destId="{A5526FC3-23D3-4B69-A02B-004D0057D852}" srcOrd="2" destOrd="0" presId="urn:microsoft.com/office/officeart/2005/8/layout/vList4"/>
    <dgm:cxn modelId="{2C6DAF62-B71A-4950-A388-34715D4493B8}" type="presParOf" srcId="{1DCB8184-96DB-4EE5-BCB1-7FE73BAB6FFB}" destId="{84A649CB-B0C9-4A3B-949D-CB008AE3FA2F}" srcOrd="1" destOrd="0" presId="urn:microsoft.com/office/officeart/2005/8/layout/vList4"/>
    <dgm:cxn modelId="{69236B09-C8D9-45E5-9CC0-6332CBA6AC46}" type="presParOf" srcId="{1DCB8184-96DB-4EE5-BCB1-7FE73BAB6FFB}" destId="{DA7C9266-4CF6-4049-AD95-0443924DFA27}" srcOrd="2" destOrd="0" presId="urn:microsoft.com/office/officeart/2005/8/layout/vList4"/>
    <dgm:cxn modelId="{E0210D82-1DDE-4576-9B6C-7C66080B9211}" type="presParOf" srcId="{DA7C9266-4CF6-4049-AD95-0443924DFA27}" destId="{F6865C1E-6B2E-4104-9286-60E117C7C1E9}" srcOrd="0" destOrd="0" presId="urn:microsoft.com/office/officeart/2005/8/layout/vList4"/>
    <dgm:cxn modelId="{A8BB9A2E-BFFB-4AC9-B82C-638774431E3A}" type="presParOf" srcId="{DA7C9266-4CF6-4049-AD95-0443924DFA27}" destId="{5506C6A9-710E-4665-87F1-C49145D91BCA}" srcOrd="1" destOrd="0" presId="urn:microsoft.com/office/officeart/2005/8/layout/vList4"/>
    <dgm:cxn modelId="{4E557D93-E42F-4F9D-B19F-898FDCA2D6CA}" type="presParOf" srcId="{DA7C9266-4CF6-4049-AD95-0443924DFA27}" destId="{A1BCB1C3-9F25-4CF4-93A3-18C195F05757}" srcOrd="2" destOrd="0" presId="urn:microsoft.com/office/officeart/2005/8/layout/vList4"/>
    <dgm:cxn modelId="{F695FEDC-D670-4204-B36F-EC5A89275DFD}" type="presParOf" srcId="{1DCB8184-96DB-4EE5-BCB1-7FE73BAB6FFB}" destId="{5EB8689C-4899-4C5E-B029-E810C371EF14}" srcOrd="3" destOrd="0" presId="urn:microsoft.com/office/officeart/2005/8/layout/vList4"/>
    <dgm:cxn modelId="{87068DE5-D171-4CC5-8BBE-668EA5398DD5}" type="presParOf" srcId="{1DCB8184-96DB-4EE5-BCB1-7FE73BAB6FFB}" destId="{CDAC1CF8-88FB-455D-8910-ECFE957AD49D}" srcOrd="4" destOrd="0" presId="urn:microsoft.com/office/officeart/2005/8/layout/vList4"/>
    <dgm:cxn modelId="{CAEEF76F-F92A-499E-9676-6EB2DFEB8204}" type="presParOf" srcId="{CDAC1CF8-88FB-455D-8910-ECFE957AD49D}" destId="{D07F8C80-DD87-45AF-9EB0-8D69D1C352A4}" srcOrd="0" destOrd="0" presId="urn:microsoft.com/office/officeart/2005/8/layout/vList4"/>
    <dgm:cxn modelId="{8DC88536-3391-43E9-9A72-F12D8F990EDF}" type="presParOf" srcId="{CDAC1CF8-88FB-455D-8910-ECFE957AD49D}" destId="{29BE5ED0-7D9F-47C9-B4C4-D892DF0410F8}" srcOrd="1" destOrd="0" presId="urn:microsoft.com/office/officeart/2005/8/layout/vList4"/>
    <dgm:cxn modelId="{516C8FD1-1FF7-4D4E-8877-CC974C7D1953}" type="presParOf" srcId="{CDAC1CF8-88FB-455D-8910-ECFE957AD49D}" destId="{BB7D4382-3E40-4EC1-AEB7-2688FD78013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660433-4919-40A7-B475-828EE76EB664}"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ru-RU"/>
        </a:p>
      </dgm:t>
    </dgm:pt>
    <dgm:pt modelId="{BC53B284-5B49-4020-9A62-617CB4FA4662}">
      <dgm:prSet phldrT="[Текст]"/>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ru-RU" smtClean="0">
              <a:solidFill>
                <a:schemeClr val="tx1"/>
              </a:solidFill>
            </a:rPr>
            <a:t>Заключено 11 </a:t>
          </a:r>
          <a:r>
            <a:rPr lang="ru-RU" dirty="0" smtClean="0">
              <a:solidFill>
                <a:schemeClr val="tx1"/>
              </a:solidFill>
            </a:rPr>
            <a:t>контрактов на 102 объекта</a:t>
          </a:r>
          <a:endParaRPr lang="ru-RU" dirty="0">
            <a:solidFill>
              <a:schemeClr val="tx1"/>
            </a:solidFill>
          </a:endParaRPr>
        </a:p>
      </dgm:t>
    </dgm:pt>
    <dgm:pt modelId="{45E3BF8D-A9EA-417B-A933-ECF544B5E52B}" type="parTrans" cxnId="{180CEDC8-61C3-43F2-9309-22AA6C0600BC}">
      <dgm:prSet/>
      <dgm:spPr/>
      <dgm:t>
        <a:bodyPr/>
        <a:lstStyle/>
        <a:p>
          <a:endParaRPr lang="ru-RU"/>
        </a:p>
      </dgm:t>
    </dgm:pt>
    <dgm:pt modelId="{D584693C-8D7A-4F90-A461-DE201C6B7ADE}" type="sibTrans" cxnId="{180CEDC8-61C3-43F2-9309-22AA6C0600BC}">
      <dgm:prSet/>
      <dgm:spPr/>
      <dgm:t>
        <a:bodyPr/>
        <a:lstStyle/>
        <a:p>
          <a:endParaRPr lang="ru-RU"/>
        </a:p>
      </dgm:t>
    </dgm:pt>
    <dgm:pt modelId="{B285017E-7B6D-4A94-BEF3-713A5E51C5A7}">
      <dgm:prSet phldrT="[Текст]"/>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ru-RU" dirty="0" smtClean="0">
              <a:solidFill>
                <a:schemeClr val="tx1"/>
              </a:solidFill>
            </a:rPr>
            <a:t>На сумму </a:t>
          </a:r>
          <a:r>
            <a:rPr lang="ru-RU" b="1" dirty="0" smtClean="0">
              <a:solidFill>
                <a:schemeClr val="tx1"/>
              </a:solidFill>
            </a:rPr>
            <a:t>1 070 310 руб.</a:t>
          </a:r>
          <a:endParaRPr lang="ru-RU" b="1" dirty="0">
            <a:solidFill>
              <a:schemeClr val="tx1"/>
            </a:solidFill>
          </a:endParaRPr>
        </a:p>
      </dgm:t>
    </dgm:pt>
    <dgm:pt modelId="{C24E075D-A8C4-49BA-A5AE-03E18356AE74}" type="parTrans" cxnId="{8DC122C5-6217-42D8-8851-79BB1D86F894}">
      <dgm:prSet/>
      <dgm:spPr/>
      <dgm:t>
        <a:bodyPr/>
        <a:lstStyle/>
        <a:p>
          <a:endParaRPr lang="ru-RU"/>
        </a:p>
      </dgm:t>
    </dgm:pt>
    <dgm:pt modelId="{38D8A4B0-39C3-4707-9B12-E978839DC713}" type="sibTrans" cxnId="{8DC122C5-6217-42D8-8851-79BB1D86F894}">
      <dgm:prSet/>
      <dgm:spPr/>
      <dgm:t>
        <a:bodyPr/>
        <a:lstStyle/>
        <a:p>
          <a:endParaRPr lang="ru-RU"/>
        </a:p>
      </dgm:t>
    </dgm:pt>
    <dgm:pt modelId="{D0C01DC3-0E8C-4EC6-8C4B-0FA7BCF94C2E}">
      <dgm:prSet phldrT="[Текст]" custT="1"/>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pPr>
            <a:lnSpc>
              <a:spcPct val="100000"/>
            </a:lnSpc>
          </a:pPr>
          <a:r>
            <a:rPr lang="ru-RU" sz="1800" dirty="0" smtClean="0">
              <a:solidFill>
                <a:schemeClr val="tx1"/>
              </a:solidFill>
            </a:rPr>
            <a:t>Владельцы, </a:t>
          </a:r>
        </a:p>
        <a:p>
          <a:pPr>
            <a:lnSpc>
              <a:spcPct val="100000"/>
            </a:lnSpc>
          </a:pPr>
          <a:r>
            <a:rPr lang="ru-RU" sz="1800" dirty="0" smtClean="0">
              <a:solidFill>
                <a:schemeClr val="tx1"/>
              </a:solidFill>
            </a:rPr>
            <a:t>осуществившее самовольное размещение НТО, самостоятельно осуществили вывоз и (или) перенос </a:t>
          </a:r>
        </a:p>
        <a:p>
          <a:pPr>
            <a:lnSpc>
              <a:spcPct val="100000"/>
            </a:lnSpc>
          </a:pPr>
          <a:r>
            <a:rPr lang="ru-RU" sz="1800" b="1" dirty="0" smtClean="0">
              <a:solidFill>
                <a:schemeClr val="tx1"/>
              </a:solidFill>
            </a:rPr>
            <a:t>70</a:t>
          </a:r>
          <a:r>
            <a:rPr lang="ru-RU" sz="1800" dirty="0" smtClean="0">
              <a:solidFill>
                <a:schemeClr val="tx1"/>
              </a:solidFill>
            </a:rPr>
            <a:t> объектов</a:t>
          </a:r>
          <a:endParaRPr lang="ru-RU" sz="1800" dirty="0">
            <a:solidFill>
              <a:schemeClr val="tx1"/>
            </a:solidFill>
          </a:endParaRPr>
        </a:p>
      </dgm:t>
    </dgm:pt>
    <dgm:pt modelId="{03762EBD-56D5-4991-999B-5DE1CD534C95}" type="parTrans" cxnId="{B3FF9784-B0C5-4E99-A1FB-31A0B662B4E9}">
      <dgm:prSet/>
      <dgm:spPr/>
      <dgm:t>
        <a:bodyPr/>
        <a:lstStyle/>
        <a:p>
          <a:endParaRPr lang="ru-RU"/>
        </a:p>
      </dgm:t>
    </dgm:pt>
    <dgm:pt modelId="{B227773D-0369-4B72-9895-55A38D225C84}" type="sibTrans" cxnId="{B3FF9784-B0C5-4E99-A1FB-31A0B662B4E9}">
      <dgm:prSet/>
      <dgm:spPr/>
      <dgm:t>
        <a:bodyPr/>
        <a:lstStyle/>
        <a:p>
          <a:endParaRPr lang="ru-RU"/>
        </a:p>
      </dgm:t>
    </dgm:pt>
    <dgm:pt modelId="{1B849122-C02E-4B23-89EB-2004AA3242A9}">
      <dgm:prSet/>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ru-RU" dirty="0" smtClean="0">
              <a:solidFill>
                <a:schemeClr val="tx1"/>
              </a:solidFill>
            </a:rPr>
            <a:t>Возвращено в бюджет </a:t>
          </a:r>
          <a:r>
            <a:rPr lang="ru-RU" b="1" dirty="0" smtClean="0">
              <a:solidFill>
                <a:schemeClr val="tx1"/>
              </a:solidFill>
            </a:rPr>
            <a:t>431 000 руб.</a:t>
          </a:r>
          <a:endParaRPr lang="ru-RU" b="1" dirty="0">
            <a:solidFill>
              <a:schemeClr val="tx1"/>
            </a:solidFill>
          </a:endParaRPr>
        </a:p>
      </dgm:t>
    </dgm:pt>
    <dgm:pt modelId="{DFBEF068-BB98-486D-B59C-90122FDE449F}" type="parTrans" cxnId="{91B2A9C3-EC0C-4385-9837-DCD4F28AFD4F}">
      <dgm:prSet/>
      <dgm:spPr/>
      <dgm:t>
        <a:bodyPr/>
        <a:lstStyle/>
        <a:p>
          <a:endParaRPr lang="ru-RU"/>
        </a:p>
      </dgm:t>
    </dgm:pt>
    <dgm:pt modelId="{8DCCFB8F-0C44-4E65-891B-7157BA9ADBD6}" type="sibTrans" cxnId="{91B2A9C3-EC0C-4385-9837-DCD4F28AFD4F}">
      <dgm:prSet/>
      <dgm:spPr/>
      <dgm:t>
        <a:bodyPr/>
        <a:lstStyle/>
        <a:p>
          <a:endParaRPr lang="ru-RU"/>
        </a:p>
      </dgm:t>
    </dgm:pt>
    <dgm:pt modelId="{1F0061C7-FFC0-4B3D-9840-8F7657F41857}">
      <dgm:prSet/>
      <dgm:spPr>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ru-RU" dirty="0" smtClean="0">
              <a:solidFill>
                <a:schemeClr val="tx1"/>
              </a:solidFill>
            </a:rPr>
            <a:t>Специализированной организацией был осуществлен вывоз и (или) перенос </a:t>
          </a:r>
        </a:p>
        <a:p>
          <a:r>
            <a:rPr lang="ru-RU" b="1" dirty="0" smtClean="0">
              <a:solidFill>
                <a:schemeClr val="tx1"/>
              </a:solidFill>
            </a:rPr>
            <a:t>57</a:t>
          </a:r>
          <a:r>
            <a:rPr lang="ru-RU" dirty="0" smtClean="0">
              <a:solidFill>
                <a:schemeClr val="tx1"/>
              </a:solidFill>
            </a:rPr>
            <a:t> объектов.</a:t>
          </a:r>
          <a:endParaRPr lang="ru-RU" dirty="0">
            <a:solidFill>
              <a:schemeClr val="tx1"/>
            </a:solidFill>
          </a:endParaRPr>
        </a:p>
      </dgm:t>
    </dgm:pt>
    <dgm:pt modelId="{21530DC8-0525-4C51-AE35-97077A238C35}" type="parTrans" cxnId="{2B6B1990-58C4-4DDD-9A23-07BB08B75E65}">
      <dgm:prSet/>
      <dgm:spPr/>
      <dgm:t>
        <a:bodyPr/>
        <a:lstStyle/>
        <a:p>
          <a:endParaRPr lang="ru-RU"/>
        </a:p>
      </dgm:t>
    </dgm:pt>
    <dgm:pt modelId="{C2FEC964-6561-4285-B31C-C34F918D5F37}" type="sibTrans" cxnId="{2B6B1990-58C4-4DDD-9A23-07BB08B75E65}">
      <dgm:prSet/>
      <dgm:spPr/>
      <dgm:t>
        <a:bodyPr/>
        <a:lstStyle/>
        <a:p>
          <a:endParaRPr lang="ru-RU"/>
        </a:p>
      </dgm:t>
    </dgm:pt>
    <dgm:pt modelId="{6DD6201E-1196-4282-B193-8E68A3F1F94B}" type="pres">
      <dgm:prSet presAssocID="{FC660433-4919-40A7-B475-828EE76EB664}" presName="Name0" presStyleCnt="0">
        <dgm:presLayoutVars>
          <dgm:chPref val="1"/>
          <dgm:dir/>
          <dgm:animOne val="branch"/>
          <dgm:animLvl val="lvl"/>
          <dgm:resizeHandles/>
        </dgm:presLayoutVars>
      </dgm:prSet>
      <dgm:spPr/>
      <dgm:t>
        <a:bodyPr/>
        <a:lstStyle/>
        <a:p>
          <a:endParaRPr lang="ru-RU"/>
        </a:p>
      </dgm:t>
    </dgm:pt>
    <dgm:pt modelId="{48A4F3DA-1C18-44B5-AB3F-067A2556CBAF}" type="pres">
      <dgm:prSet presAssocID="{BC53B284-5B49-4020-9A62-617CB4FA4662}" presName="vertOne" presStyleCnt="0"/>
      <dgm:spPr/>
    </dgm:pt>
    <dgm:pt modelId="{4240C929-2367-444D-87FA-104660871DE4}" type="pres">
      <dgm:prSet presAssocID="{BC53B284-5B49-4020-9A62-617CB4FA4662}" presName="txOne" presStyleLbl="node0" presStyleIdx="0" presStyleCnt="1" custScaleY="67885">
        <dgm:presLayoutVars>
          <dgm:chPref val="3"/>
        </dgm:presLayoutVars>
      </dgm:prSet>
      <dgm:spPr/>
      <dgm:t>
        <a:bodyPr/>
        <a:lstStyle/>
        <a:p>
          <a:endParaRPr lang="ru-RU"/>
        </a:p>
      </dgm:t>
    </dgm:pt>
    <dgm:pt modelId="{06A85AE1-8FC3-41F6-B2A7-C1E7B1FE278E}" type="pres">
      <dgm:prSet presAssocID="{BC53B284-5B49-4020-9A62-617CB4FA4662}" presName="parTransOne" presStyleCnt="0"/>
      <dgm:spPr/>
    </dgm:pt>
    <dgm:pt modelId="{D807903C-6E01-473A-B27C-5C2F788BB5A4}" type="pres">
      <dgm:prSet presAssocID="{BC53B284-5B49-4020-9A62-617CB4FA4662}" presName="horzOne" presStyleCnt="0"/>
      <dgm:spPr/>
    </dgm:pt>
    <dgm:pt modelId="{7598109F-11FD-49C9-B359-4DF84304F624}" type="pres">
      <dgm:prSet presAssocID="{B285017E-7B6D-4A94-BEF3-713A5E51C5A7}" presName="vertTwo" presStyleCnt="0"/>
      <dgm:spPr/>
    </dgm:pt>
    <dgm:pt modelId="{321F77CA-E15A-431A-A364-32FCA4E9CFC7}" type="pres">
      <dgm:prSet presAssocID="{B285017E-7B6D-4A94-BEF3-713A5E51C5A7}" presName="txTwo" presStyleLbl="node2" presStyleIdx="0" presStyleCnt="2">
        <dgm:presLayoutVars>
          <dgm:chPref val="3"/>
        </dgm:presLayoutVars>
      </dgm:prSet>
      <dgm:spPr/>
      <dgm:t>
        <a:bodyPr/>
        <a:lstStyle/>
        <a:p>
          <a:endParaRPr lang="ru-RU"/>
        </a:p>
      </dgm:t>
    </dgm:pt>
    <dgm:pt modelId="{FD53459A-D91F-4D5B-9AC0-1DD13CFB4201}" type="pres">
      <dgm:prSet presAssocID="{B285017E-7B6D-4A94-BEF3-713A5E51C5A7}" presName="parTransTwo" presStyleCnt="0"/>
      <dgm:spPr/>
    </dgm:pt>
    <dgm:pt modelId="{9BFBD399-2D8B-4CCF-B2DF-277B1F958BC8}" type="pres">
      <dgm:prSet presAssocID="{B285017E-7B6D-4A94-BEF3-713A5E51C5A7}" presName="horzTwo" presStyleCnt="0"/>
      <dgm:spPr/>
    </dgm:pt>
    <dgm:pt modelId="{EC1327EF-26E9-43F3-9BB5-69475326D3C3}" type="pres">
      <dgm:prSet presAssocID="{1F0061C7-FFC0-4B3D-9840-8F7657F41857}" presName="vertThree" presStyleCnt="0"/>
      <dgm:spPr/>
    </dgm:pt>
    <dgm:pt modelId="{DE8319FE-7CA5-4370-B6CF-655CEADA5B35}" type="pres">
      <dgm:prSet presAssocID="{1F0061C7-FFC0-4B3D-9840-8F7657F41857}" presName="txThree" presStyleLbl="node3" presStyleIdx="0" presStyleCnt="2">
        <dgm:presLayoutVars>
          <dgm:chPref val="3"/>
        </dgm:presLayoutVars>
      </dgm:prSet>
      <dgm:spPr/>
      <dgm:t>
        <a:bodyPr/>
        <a:lstStyle/>
        <a:p>
          <a:endParaRPr lang="ru-RU"/>
        </a:p>
      </dgm:t>
    </dgm:pt>
    <dgm:pt modelId="{F1974AD5-4580-4FF0-9DAA-EAD77328A5C7}" type="pres">
      <dgm:prSet presAssocID="{1F0061C7-FFC0-4B3D-9840-8F7657F41857}" presName="horzThree" presStyleCnt="0"/>
      <dgm:spPr/>
    </dgm:pt>
    <dgm:pt modelId="{89000AF1-A8CB-491A-9AEE-C96C108B6BD3}" type="pres">
      <dgm:prSet presAssocID="{C2FEC964-6561-4285-B31C-C34F918D5F37}" presName="sibSpaceThree" presStyleCnt="0"/>
      <dgm:spPr/>
    </dgm:pt>
    <dgm:pt modelId="{D6297BDF-9326-4230-B09D-E71209538669}" type="pres">
      <dgm:prSet presAssocID="{1B849122-C02E-4B23-89EB-2004AA3242A9}" presName="vertThree" presStyleCnt="0"/>
      <dgm:spPr/>
    </dgm:pt>
    <dgm:pt modelId="{CC58C7B7-C36F-498D-996B-62C10D1D2142}" type="pres">
      <dgm:prSet presAssocID="{1B849122-C02E-4B23-89EB-2004AA3242A9}" presName="txThree" presStyleLbl="node3" presStyleIdx="1" presStyleCnt="2" custLinFactNeighborX="1250" custLinFactNeighborY="94">
        <dgm:presLayoutVars>
          <dgm:chPref val="3"/>
        </dgm:presLayoutVars>
      </dgm:prSet>
      <dgm:spPr/>
      <dgm:t>
        <a:bodyPr/>
        <a:lstStyle/>
        <a:p>
          <a:endParaRPr lang="ru-RU"/>
        </a:p>
      </dgm:t>
    </dgm:pt>
    <dgm:pt modelId="{2514155C-356E-46BB-B1C4-D7E9351A675A}" type="pres">
      <dgm:prSet presAssocID="{1B849122-C02E-4B23-89EB-2004AA3242A9}" presName="horzThree" presStyleCnt="0"/>
      <dgm:spPr/>
    </dgm:pt>
    <dgm:pt modelId="{6DEC0961-1BC3-4BFE-BAE7-042E22BFC2A5}" type="pres">
      <dgm:prSet presAssocID="{38D8A4B0-39C3-4707-9B12-E978839DC713}" presName="sibSpaceTwo" presStyleCnt="0"/>
      <dgm:spPr/>
    </dgm:pt>
    <dgm:pt modelId="{A1F220ED-A751-4C14-9E6F-16E0E4974A62}" type="pres">
      <dgm:prSet presAssocID="{D0C01DC3-0E8C-4EC6-8C4B-0FA7BCF94C2E}" presName="vertTwo" presStyleCnt="0"/>
      <dgm:spPr/>
    </dgm:pt>
    <dgm:pt modelId="{356DC7C9-5E90-4770-9761-3D34C06E1659}" type="pres">
      <dgm:prSet presAssocID="{D0C01DC3-0E8C-4EC6-8C4B-0FA7BCF94C2E}" presName="txTwo" presStyleLbl="node2" presStyleIdx="1" presStyleCnt="2" custScaleY="181953" custLinFactNeighborX="3746" custLinFactNeighborY="65704">
        <dgm:presLayoutVars>
          <dgm:chPref val="3"/>
        </dgm:presLayoutVars>
      </dgm:prSet>
      <dgm:spPr/>
      <dgm:t>
        <a:bodyPr/>
        <a:lstStyle/>
        <a:p>
          <a:endParaRPr lang="ru-RU"/>
        </a:p>
      </dgm:t>
    </dgm:pt>
    <dgm:pt modelId="{4EEA5A03-21F3-4404-86A9-F9FFAD4DC41E}" type="pres">
      <dgm:prSet presAssocID="{D0C01DC3-0E8C-4EC6-8C4B-0FA7BCF94C2E}" presName="horzTwo" presStyleCnt="0"/>
      <dgm:spPr/>
    </dgm:pt>
  </dgm:ptLst>
  <dgm:cxnLst>
    <dgm:cxn modelId="{C7FD87B3-7591-42C5-B50A-48AB896F5F51}" type="presOf" srcId="{D0C01DC3-0E8C-4EC6-8C4B-0FA7BCF94C2E}" destId="{356DC7C9-5E90-4770-9761-3D34C06E1659}" srcOrd="0" destOrd="0" presId="urn:microsoft.com/office/officeart/2005/8/layout/hierarchy4"/>
    <dgm:cxn modelId="{E48EC3B5-5CE7-43E8-971E-D445CD8A2C3E}" type="presOf" srcId="{BC53B284-5B49-4020-9A62-617CB4FA4662}" destId="{4240C929-2367-444D-87FA-104660871DE4}" srcOrd="0" destOrd="0" presId="urn:microsoft.com/office/officeart/2005/8/layout/hierarchy4"/>
    <dgm:cxn modelId="{180CEDC8-61C3-43F2-9309-22AA6C0600BC}" srcId="{FC660433-4919-40A7-B475-828EE76EB664}" destId="{BC53B284-5B49-4020-9A62-617CB4FA4662}" srcOrd="0" destOrd="0" parTransId="{45E3BF8D-A9EA-417B-A933-ECF544B5E52B}" sibTransId="{D584693C-8D7A-4F90-A461-DE201C6B7ADE}"/>
    <dgm:cxn modelId="{2B6B1990-58C4-4DDD-9A23-07BB08B75E65}" srcId="{B285017E-7B6D-4A94-BEF3-713A5E51C5A7}" destId="{1F0061C7-FFC0-4B3D-9840-8F7657F41857}" srcOrd="0" destOrd="0" parTransId="{21530DC8-0525-4C51-AE35-97077A238C35}" sibTransId="{C2FEC964-6561-4285-B31C-C34F918D5F37}"/>
    <dgm:cxn modelId="{A2128AEC-AC7D-49A1-900F-7FECC8C63A41}" type="presOf" srcId="{FC660433-4919-40A7-B475-828EE76EB664}" destId="{6DD6201E-1196-4282-B193-8E68A3F1F94B}" srcOrd="0" destOrd="0" presId="urn:microsoft.com/office/officeart/2005/8/layout/hierarchy4"/>
    <dgm:cxn modelId="{D03A25CD-FA5F-4A21-9269-42B0205FCD5A}" type="presOf" srcId="{1F0061C7-FFC0-4B3D-9840-8F7657F41857}" destId="{DE8319FE-7CA5-4370-B6CF-655CEADA5B35}" srcOrd="0" destOrd="0" presId="urn:microsoft.com/office/officeart/2005/8/layout/hierarchy4"/>
    <dgm:cxn modelId="{91B2A9C3-EC0C-4385-9837-DCD4F28AFD4F}" srcId="{B285017E-7B6D-4A94-BEF3-713A5E51C5A7}" destId="{1B849122-C02E-4B23-89EB-2004AA3242A9}" srcOrd="1" destOrd="0" parTransId="{DFBEF068-BB98-486D-B59C-90122FDE449F}" sibTransId="{8DCCFB8F-0C44-4E65-891B-7157BA9ADBD6}"/>
    <dgm:cxn modelId="{91AD4378-4AA6-47B1-946D-1E65446ECB2C}" type="presOf" srcId="{B285017E-7B6D-4A94-BEF3-713A5E51C5A7}" destId="{321F77CA-E15A-431A-A364-32FCA4E9CFC7}" srcOrd="0" destOrd="0" presId="urn:microsoft.com/office/officeart/2005/8/layout/hierarchy4"/>
    <dgm:cxn modelId="{8DC122C5-6217-42D8-8851-79BB1D86F894}" srcId="{BC53B284-5B49-4020-9A62-617CB4FA4662}" destId="{B285017E-7B6D-4A94-BEF3-713A5E51C5A7}" srcOrd="0" destOrd="0" parTransId="{C24E075D-A8C4-49BA-A5AE-03E18356AE74}" sibTransId="{38D8A4B0-39C3-4707-9B12-E978839DC713}"/>
    <dgm:cxn modelId="{B3FF9784-B0C5-4E99-A1FB-31A0B662B4E9}" srcId="{BC53B284-5B49-4020-9A62-617CB4FA4662}" destId="{D0C01DC3-0E8C-4EC6-8C4B-0FA7BCF94C2E}" srcOrd="1" destOrd="0" parTransId="{03762EBD-56D5-4991-999B-5DE1CD534C95}" sibTransId="{B227773D-0369-4B72-9895-55A38D225C84}"/>
    <dgm:cxn modelId="{09497DF1-F669-4A47-B944-85525603F833}" type="presOf" srcId="{1B849122-C02E-4B23-89EB-2004AA3242A9}" destId="{CC58C7B7-C36F-498D-996B-62C10D1D2142}" srcOrd="0" destOrd="0" presId="urn:microsoft.com/office/officeart/2005/8/layout/hierarchy4"/>
    <dgm:cxn modelId="{7F75FC98-C406-40F4-B7E3-CA32F009747C}" type="presParOf" srcId="{6DD6201E-1196-4282-B193-8E68A3F1F94B}" destId="{48A4F3DA-1C18-44B5-AB3F-067A2556CBAF}" srcOrd="0" destOrd="0" presId="urn:microsoft.com/office/officeart/2005/8/layout/hierarchy4"/>
    <dgm:cxn modelId="{11435137-4256-4065-BE4D-4D0604CD03F5}" type="presParOf" srcId="{48A4F3DA-1C18-44B5-AB3F-067A2556CBAF}" destId="{4240C929-2367-444D-87FA-104660871DE4}" srcOrd="0" destOrd="0" presId="urn:microsoft.com/office/officeart/2005/8/layout/hierarchy4"/>
    <dgm:cxn modelId="{85269CB9-63F0-4AA7-A446-4E2BDF4269BE}" type="presParOf" srcId="{48A4F3DA-1C18-44B5-AB3F-067A2556CBAF}" destId="{06A85AE1-8FC3-41F6-B2A7-C1E7B1FE278E}" srcOrd="1" destOrd="0" presId="urn:microsoft.com/office/officeart/2005/8/layout/hierarchy4"/>
    <dgm:cxn modelId="{B6BC49D0-BEC9-44DE-AA10-9453FD82BFC5}" type="presParOf" srcId="{48A4F3DA-1C18-44B5-AB3F-067A2556CBAF}" destId="{D807903C-6E01-473A-B27C-5C2F788BB5A4}" srcOrd="2" destOrd="0" presId="urn:microsoft.com/office/officeart/2005/8/layout/hierarchy4"/>
    <dgm:cxn modelId="{52D4BF53-18C0-41B7-93F1-CA67DDC83E73}" type="presParOf" srcId="{D807903C-6E01-473A-B27C-5C2F788BB5A4}" destId="{7598109F-11FD-49C9-B359-4DF84304F624}" srcOrd="0" destOrd="0" presId="urn:microsoft.com/office/officeart/2005/8/layout/hierarchy4"/>
    <dgm:cxn modelId="{0859E790-0F50-40CD-860C-6813E96018BF}" type="presParOf" srcId="{7598109F-11FD-49C9-B359-4DF84304F624}" destId="{321F77CA-E15A-431A-A364-32FCA4E9CFC7}" srcOrd="0" destOrd="0" presId="urn:microsoft.com/office/officeart/2005/8/layout/hierarchy4"/>
    <dgm:cxn modelId="{6D7CA3EE-B334-4944-9659-8E84B6C02EE1}" type="presParOf" srcId="{7598109F-11FD-49C9-B359-4DF84304F624}" destId="{FD53459A-D91F-4D5B-9AC0-1DD13CFB4201}" srcOrd="1" destOrd="0" presId="urn:microsoft.com/office/officeart/2005/8/layout/hierarchy4"/>
    <dgm:cxn modelId="{537A326B-82D5-49C3-A107-4FDF50A230AD}" type="presParOf" srcId="{7598109F-11FD-49C9-B359-4DF84304F624}" destId="{9BFBD399-2D8B-4CCF-B2DF-277B1F958BC8}" srcOrd="2" destOrd="0" presId="urn:microsoft.com/office/officeart/2005/8/layout/hierarchy4"/>
    <dgm:cxn modelId="{7A6764B1-5298-4F01-AF90-C98046499477}" type="presParOf" srcId="{9BFBD399-2D8B-4CCF-B2DF-277B1F958BC8}" destId="{EC1327EF-26E9-43F3-9BB5-69475326D3C3}" srcOrd="0" destOrd="0" presId="urn:microsoft.com/office/officeart/2005/8/layout/hierarchy4"/>
    <dgm:cxn modelId="{B9C3237A-A2AF-449E-A207-6C8A3964CC6D}" type="presParOf" srcId="{EC1327EF-26E9-43F3-9BB5-69475326D3C3}" destId="{DE8319FE-7CA5-4370-B6CF-655CEADA5B35}" srcOrd="0" destOrd="0" presId="urn:microsoft.com/office/officeart/2005/8/layout/hierarchy4"/>
    <dgm:cxn modelId="{BA5F7976-1655-4C21-9C01-17B014CF6208}" type="presParOf" srcId="{EC1327EF-26E9-43F3-9BB5-69475326D3C3}" destId="{F1974AD5-4580-4FF0-9DAA-EAD77328A5C7}" srcOrd="1" destOrd="0" presId="urn:microsoft.com/office/officeart/2005/8/layout/hierarchy4"/>
    <dgm:cxn modelId="{834FC721-7F45-4900-9AD5-89F477CF715C}" type="presParOf" srcId="{9BFBD399-2D8B-4CCF-B2DF-277B1F958BC8}" destId="{89000AF1-A8CB-491A-9AEE-C96C108B6BD3}" srcOrd="1" destOrd="0" presId="urn:microsoft.com/office/officeart/2005/8/layout/hierarchy4"/>
    <dgm:cxn modelId="{46BA2860-8722-4D41-91CE-F2FF404B6C6A}" type="presParOf" srcId="{9BFBD399-2D8B-4CCF-B2DF-277B1F958BC8}" destId="{D6297BDF-9326-4230-B09D-E71209538669}" srcOrd="2" destOrd="0" presId="urn:microsoft.com/office/officeart/2005/8/layout/hierarchy4"/>
    <dgm:cxn modelId="{25ADBCCB-EB62-4C50-97D7-43CF02B6A0AB}" type="presParOf" srcId="{D6297BDF-9326-4230-B09D-E71209538669}" destId="{CC58C7B7-C36F-498D-996B-62C10D1D2142}" srcOrd="0" destOrd="0" presId="urn:microsoft.com/office/officeart/2005/8/layout/hierarchy4"/>
    <dgm:cxn modelId="{1BE1F33C-4E53-4936-AC2E-5E677CA933EE}" type="presParOf" srcId="{D6297BDF-9326-4230-B09D-E71209538669}" destId="{2514155C-356E-46BB-B1C4-D7E9351A675A}" srcOrd="1" destOrd="0" presId="urn:microsoft.com/office/officeart/2005/8/layout/hierarchy4"/>
    <dgm:cxn modelId="{E5F95C42-3799-4DBB-943C-0C708EB82386}" type="presParOf" srcId="{D807903C-6E01-473A-B27C-5C2F788BB5A4}" destId="{6DEC0961-1BC3-4BFE-BAE7-042E22BFC2A5}" srcOrd="1" destOrd="0" presId="urn:microsoft.com/office/officeart/2005/8/layout/hierarchy4"/>
    <dgm:cxn modelId="{C1BA3470-D8C7-43D7-A70E-5B9C50D3EF41}" type="presParOf" srcId="{D807903C-6E01-473A-B27C-5C2F788BB5A4}" destId="{A1F220ED-A751-4C14-9E6F-16E0E4974A62}" srcOrd="2" destOrd="0" presId="urn:microsoft.com/office/officeart/2005/8/layout/hierarchy4"/>
    <dgm:cxn modelId="{37C0CD3B-6CF6-4F5F-A87D-1227F462EF58}" type="presParOf" srcId="{A1F220ED-A751-4C14-9E6F-16E0E4974A62}" destId="{356DC7C9-5E90-4770-9761-3D34C06E1659}" srcOrd="0" destOrd="0" presId="urn:microsoft.com/office/officeart/2005/8/layout/hierarchy4"/>
    <dgm:cxn modelId="{9B08BBD0-D9F1-423C-9F02-0C09E17CF47E}" type="presParOf" srcId="{A1F220ED-A751-4C14-9E6F-16E0E4974A62}" destId="{4EEA5A03-21F3-4404-86A9-F9FFAD4DC41E}"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59E89C-1186-4674-843C-28ACDF0E5813}">
      <dsp:nvSpPr>
        <dsp:cNvPr id="0" name=""/>
        <dsp:cNvSpPr/>
      </dsp:nvSpPr>
      <dsp:spPr>
        <a:xfrm>
          <a:off x="994" y="0"/>
          <a:ext cx="2584744" cy="5214973"/>
        </a:xfrm>
        <a:prstGeom prst="roundRect">
          <a:avLst>
            <a:gd name="adj" fmla="val 10000"/>
          </a:avLst>
        </a:prstGeom>
        <a:gradFill rotWithShape="0">
          <a:gsLst>
            <a:gs pos="0">
              <a:schemeClr val="accent3">
                <a:lumMod val="60000"/>
                <a:lumOff val="40000"/>
              </a:schemeClr>
            </a:gs>
            <a:gs pos="53000">
              <a:srgbClr val="D4DEFF"/>
            </a:gs>
            <a:gs pos="83000">
              <a:srgbClr val="D4DEFF"/>
            </a:gs>
            <a:gs pos="100000">
              <a:srgbClr val="96AB94"/>
            </a:gs>
          </a:gsLst>
          <a:lin ang="16200000" scaled="0"/>
        </a:gra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ru-RU" sz="1200" b="1" u="sng" kern="1200" dirty="0" smtClean="0"/>
        </a:p>
        <a:p>
          <a:pPr lvl="0" algn="ctr" defTabSz="533400">
            <a:lnSpc>
              <a:spcPct val="90000"/>
            </a:lnSpc>
            <a:spcBef>
              <a:spcPct val="0"/>
            </a:spcBef>
            <a:spcAft>
              <a:spcPct val="35000"/>
            </a:spcAft>
          </a:pPr>
          <a:endParaRPr lang="ru-RU" sz="1200" b="1" u="sng" kern="1200" dirty="0" smtClean="0"/>
        </a:p>
        <a:p>
          <a:pPr lvl="0" algn="ctr" defTabSz="533400">
            <a:lnSpc>
              <a:spcPct val="90000"/>
            </a:lnSpc>
            <a:spcBef>
              <a:spcPct val="0"/>
            </a:spcBef>
            <a:spcAft>
              <a:spcPct val="35000"/>
            </a:spcAft>
          </a:pPr>
          <a:endParaRPr lang="ru-RU" sz="1200" kern="1200" dirty="0" smtClean="0"/>
        </a:p>
        <a:p>
          <a:pPr lvl="0" algn="ctr" defTabSz="533400">
            <a:lnSpc>
              <a:spcPct val="90000"/>
            </a:lnSpc>
            <a:spcBef>
              <a:spcPct val="0"/>
            </a:spcBef>
            <a:spcAft>
              <a:spcPct val="35000"/>
            </a:spcAft>
          </a:pPr>
          <a:endParaRPr lang="ru-RU" sz="1200" b="1" kern="1200" dirty="0" smtClean="0"/>
        </a:p>
        <a:p>
          <a:pPr lvl="0" algn="ctr" defTabSz="533400">
            <a:lnSpc>
              <a:spcPct val="90000"/>
            </a:lnSpc>
            <a:spcBef>
              <a:spcPct val="0"/>
            </a:spcBef>
            <a:spcAft>
              <a:spcPct val="35000"/>
            </a:spcAft>
          </a:pPr>
          <a:endParaRPr lang="ru-RU" sz="1600" b="1" kern="1200" dirty="0" smtClean="0"/>
        </a:p>
        <a:p>
          <a:pPr lvl="0" algn="ctr" defTabSz="533400">
            <a:lnSpc>
              <a:spcPct val="90000"/>
            </a:lnSpc>
            <a:spcBef>
              <a:spcPct val="0"/>
            </a:spcBef>
            <a:spcAft>
              <a:spcPct val="35000"/>
            </a:spcAft>
          </a:pPr>
          <a:r>
            <a:rPr lang="ru-RU" sz="1600" b="1" kern="1200" dirty="0" smtClean="0"/>
            <a:t>Часть </a:t>
          </a:r>
          <a:r>
            <a:rPr lang="ru-RU" sz="1600" kern="1200" dirty="0" smtClean="0"/>
            <a:t> </a:t>
          </a:r>
          <a:r>
            <a:rPr lang="ru-RU" sz="1600" b="1" kern="1200" dirty="0" smtClean="0"/>
            <a:t>1 </a:t>
          </a:r>
        </a:p>
        <a:p>
          <a:pPr lvl="0" algn="ctr" defTabSz="533400">
            <a:lnSpc>
              <a:spcPct val="90000"/>
            </a:lnSpc>
            <a:spcBef>
              <a:spcPct val="0"/>
            </a:spcBef>
            <a:spcAft>
              <a:spcPct val="35000"/>
            </a:spcAft>
          </a:pPr>
          <a:r>
            <a:rPr lang="ru-RU" sz="1600" b="1" u="sng" kern="1200" dirty="0" smtClean="0"/>
            <a:t>осуществление </a:t>
          </a:r>
        </a:p>
        <a:p>
          <a:pPr lvl="0" algn="ctr" defTabSz="533400">
            <a:lnSpc>
              <a:spcPct val="90000"/>
            </a:lnSpc>
            <a:spcBef>
              <a:spcPct val="0"/>
            </a:spcBef>
            <a:spcAft>
              <a:spcPct val="35000"/>
            </a:spcAft>
          </a:pPr>
          <a:r>
            <a:rPr lang="ru-RU" sz="1600" b="1" u="none" kern="1200" dirty="0" smtClean="0"/>
            <a:t>розничной торговли или оказание бытовых услуг </a:t>
          </a:r>
          <a:r>
            <a:rPr lang="ru-RU" sz="1600" b="1" kern="1200" dirty="0" smtClean="0"/>
            <a:t>на территории общего пользования вне мест, установленных ОМС или органами ИВ Самарской области в соответствии с их  компетенцией</a:t>
          </a:r>
          <a:endParaRPr lang="ru-RU" sz="1600" kern="1200" dirty="0"/>
        </a:p>
      </dsp:txBody>
      <dsp:txXfrm>
        <a:off x="994" y="0"/>
        <a:ext cx="2584744" cy="1564492"/>
      </dsp:txXfrm>
    </dsp:sp>
    <dsp:sp modelId="{FA9CF252-A3D5-47A3-A752-014AA21DD805}">
      <dsp:nvSpPr>
        <dsp:cNvPr id="0" name=""/>
        <dsp:cNvSpPr/>
      </dsp:nvSpPr>
      <dsp:spPr>
        <a:xfrm>
          <a:off x="269621" y="2928944"/>
          <a:ext cx="2067795" cy="555272"/>
        </a:xfrm>
        <a:prstGeom prst="roundRect">
          <a:avLst>
            <a:gd name="adj" fmla="val 10000"/>
          </a:avLst>
        </a:prstGeom>
        <a:gradFill rotWithShape="0">
          <a:gsLst>
            <a:gs pos="0">
              <a:schemeClr val="accent3">
                <a:lumMod val="60000"/>
                <a:lumOff val="40000"/>
              </a:schemeClr>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Граждане </a:t>
          </a:r>
        </a:p>
        <a:p>
          <a:pPr lvl="0" algn="ctr" defTabSz="622300">
            <a:lnSpc>
              <a:spcPct val="90000"/>
            </a:lnSpc>
            <a:spcBef>
              <a:spcPct val="0"/>
            </a:spcBef>
            <a:spcAft>
              <a:spcPct val="35000"/>
            </a:spcAft>
          </a:pPr>
          <a:r>
            <a:rPr lang="ru-RU" sz="1400" b="1" kern="1200" dirty="0" smtClean="0">
              <a:solidFill>
                <a:schemeClr val="tx1"/>
              </a:solidFill>
            </a:rPr>
            <a:t>1 500-4 500 руб.</a:t>
          </a:r>
          <a:endParaRPr lang="ru-RU" sz="1400" b="1" kern="1200" dirty="0">
            <a:solidFill>
              <a:schemeClr val="tx1"/>
            </a:solidFill>
          </a:endParaRPr>
        </a:p>
      </dsp:txBody>
      <dsp:txXfrm>
        <a:off x="269621" y="2928944"/>
        <a:ext cx="2067795" cy="555272"/>
      </dsp:txXfrm>
    </dsp:sp>
    <dsp:sp modelId="{E0B2D8A1-5FE9-456B-91AD-CA7412BEBC4B}">
      <dsp:nvSpPr>
        <dsp:cNvPr id="0" name=""/>
        <dsp:cNvSpPr/>
      </dsp:nvSpPr>
      <dsp:spPr>
        <a:xfrm>
          <a:off x="269621" y="3643351"/>
          <a:ext cx="2067795" cy="631439"/>
        </a:xfrm>
        <a:prstGeom prst="roundRect">
          <a:avLst>
            <a:gd name="adj" fmla="val 10000"/>
          </a:avLst>
        </a:prstGeom>
        <a:gradFill rotWithShape="0">
          <a:gsLst>
            <a:gs pos="0">
              <a:schemeClr val="accent3">
                <a:lumMod val="60000"/>
                <a:lumOff val="40000"/>
              </a:schemeClr>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Должностные лица</a:t>
          </a:r>
        </a:p>
        <a:p>
          <a:pPr lvl="0" algn="ctr" defTabSz="622300">
            <a:lnSpc>
              <a:spcPct val="90000"/>
            </a:lnSpc>
            <a:spcBef>
              <a:spcPct val="0"/>
            </a:spcBef>
            <a:spcAft>
              <a:spcPct val="35000"/>
            </a:spcAft>
          </a:pPr>
          <a:r>
            <a:rPr lang="ru-RU" sz="1400" b="1" kern="1200" dirty="0" smtClean="0">
              <a:solidFill>
                <a:schemeClr val="tx1"/>
              </a:solidFill>
            </a:rPr>
            <a:t>7 500-15 000 руб.</a:t>
          </a:r>
          <a:endParaRPr lang="ru-RU" sz="1400" b="1" kern="1200" dirty="0">
            <a:solidFill>
              <a:schemeClr val="tx1"/>
            </a:solidFill>
          </a:endParaRPr>
        </a:p>
      </dsp:txBody>
      <dsp:txXfrm>
        <a:off x="269621" y="3643351"/>
        <a:ext cx="2067795" cy="631439"/>
      </dsp:txXfrm>
    </dsp:sp>
    <dsp:sp modelId="{606E516F-913C-42FD-9728-298320984433}">
      <dsp:nvSpPr>
        <dsp:cNvPr id="0" name=""/>
        <dsp:cNvSpPr/>
      </dsp:nvSpPr>
      <dsp:spPr>
        <a:xfrm>
          <a:off x="269621" y="4429156"/>
          <a:ext cx="2067795" cy="599304"/>
        </a:xfrm>
        <a:prstGeom prst="roundRect">
          <a:avLst>
            <a:gd name="adj" fmla="val 10000"/>
          </a:avLst>
        </a:prstGeom>
        <a:gradFill rotWithShape="0">
          <a:gsLst>
            <a:gs pos="0">
              <a:schemeClr val="accent3">
                <a:lumMod val="60000"/>
                <a:lumOff val="40000"/>
              </a:schemeClr>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Юридические лица</a:t>
          </a:r>
        </a:p>
        <a:p>
          <a:pPr lvl="0" algn="ctr" defTabSz="622300">
            <a:lnSpc>
              <a:spcPct val="90000"/>
            </a:lnSpc>
            <a:spcBef>
              <a:spcPct val="0"/>
            </a:spcBef>
            <a:spcAft>
              <a:spcPct val="35000"/>
            </a:spcAft>
          </a:pPr>
          <a:r>
            <a:rPr lang="ru-RU" sz="1400" b="1" kern="1200" dirty="0" smtClean="0">
              <a:solidFill>
                <a:schemeClr val="tx1"/>
              </a:solidFill>
            </a:rPr>
            <a:t>7 500-22 500 руб.</a:t>
          </a:r>
          <a:endParaRPr lang="ru-RU" sz="1400" b="1" kern="1200" dirty="0">
            <a:solidFill>
              <a:schemeClr val="tx1"/>
            </a:solidFill>
          </a:endParaRPr>
        </a:p>
      </dsp:txBody>
      <dsp:txXfrm>
        <a:off x="269621" y="4429156"/>
        <a:ext cx="2067795" cy="599304"/>
      </dsp:txXfrm>
    </dsp:sp>
    <dsp:sp modelId="{657C87CD-5F1C-4113-ADB1-6709D93473A3}">
      <dsp:nvSpPr>
        <dsp:cNvPr id="0" name=""/>
        <dsp:cNvSpPr/>
      </dsp:nvSpPr>
      <dsp:spPr>
        <a:xfrm>
          <a:off x="2714639" y="0"/>
          <a:ext cx="2584744" cy="5214973"/>
        </a:xfrm>
        <a:prstGeom prst="roundRect">
          <a:avLst>
            <a:gd name="adj" fmla="val 10000"/>
          </a:avLst>
        </a:prstGeom>
        <a:gradFill rotWithShape="0">
          <a:gsLst>
            <a:gs pos="0">
              <a:schemeClr val="accent3">
                <a:lumMod val="60000"/>
                <a:lumOff val="40000"/>
              </a:schemeClr>
            </a:gs>
            <a:gs pos="53000">
              <a:srgbClr val="D4DEFF"/>
            </a:gs>
            <a:gs pos="83000">
              <a:srgbClr val="D4DEFF"/>
            </a:gs>
            <a:gs pos="100000">
              <a:srgbClr val="96AB94"/>
            </a:gs>
          </a:gsLst>
          <a:lin ang="16200000" scaled="0"/>
        </a:gra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endParaRPr lang="ru-RU" sz="1300" b="1" kern="1200" dirty="0" smtClean="0"/>
        </a:p>
        <a:p>
          <a:pPr lvl="0" algn="ctr" defTabSz="577850" rtl="0">
            <a:lnSpc>
              <a:spcPct val="90000"/>
            </a:lnSpc>
            <a:spcBef>
              <a:spcPct val="0"/>
            </a:spcBef>
            <a:spcAft>
              <a:spcPct val="35000"/>
            </a:spcAft>
          </a:pPr>
          <a:endParaRPr lang="ru-RU" sz="1300" b="1" kern="1200" dirty="0" smtClean="0"/>
        </a:p>
        <a:p>
          <a:pPr lvl="0" algn="ctr" defTabSz="577850" rtl="0">
            <a:lnSpc>
              <a:spcPct val="90000"/>
            </a:lnSpc>
            <a:spcBef>
              <a:spcPct val="0"/>
            </a:spcBef>
            <a:spcAft>
              <a:spcPct val="35000"/>
            </a:spcAft>
          </a:pPr>
          <a:endParaRPr lang="ru-RU" sz="1300" b="1" kern="1200" dirty="0" smtClean="0"/>
        </a:p>
        <a:p>
          <a:pPr lvl="0" algn="ctr" defTabSz="577850" rtl="0">
            <a:lnSpc>
              <a:spcPct val="90000"/>
            </a:lnSpc>
            <a:spcBef>
              <a:spcPct val="0"/>
            </a:spcBef>
            <a:spcAft>
              <a:spcPct val="35000"/>
            </a:spcAft>
          </a:pPr>
          <a:endParaRPr lang="ru-RU" sz="1300" b="1" kern="1200" dirty="0" smtClean="0"/>
        </a:p>
        <a:p>
          <a:pPr lvl="0" algn="ctr" defTabSz="577850" rtl="0">
            <a:lnSpc>
              <a:spcPct val="90000"/>
            </a:lnSpc>
            <a:spcBef>
              <a:spcPct val="0"/>
            </a:spcBef>
            <a:spcAft>
              <a:spcPct val="35000"/>
            </a:spcAft>
          </a:pPr>
          <a:endParaRPr lang="ru-RU" sz="1600" b="1" kern="1200" smtClean="0"/>
        </a:p>
        <a:p>
          <a:pPr lvl="0" algn="ctr" defTabSz="577850" rtl="0">
            <a:lnSpc>
              <a:spcPct val="90000"/>
            </a:lnSpc>
            <a:spcBef>
              <a:spcPct val="0"/>
            </a:spcBef>
            <a:spcAft>
              <a:spcPct val="35000"/>
            </a:spcAft>
          </a:pPr>
          <a:r>
            <a:rPr lang="ru-RU" sz="1600" b="1" kern="1200" smtClean="0"/>
            <a:t>Часть  </a:t>
          </a:r>
          <a:r>
            <a:rPr lang="ru-RU" sz="1600" b="1" kern="1200" dirty="0" smtClean="0"/>
            <a:t>2 </a:t>
          </a:r>
        </a:p>
        <a:p>
          <a:pPr lvl="0" algn="ctr" defTabSz="577850">
            <a:lnSpc>
              <a:spcPct val="90000"/>
            </a:lnSpc>
            <a:spcBef>
              <a:spcPct val="0"/>
            </a:spcBef>
            <a:spcAft>
              <a:spcPct val="35000"/>
            </a:spcAft>
          </a:pPr>
          <a:r>
            <a:rPr lang="ru-RU" sz="1600" b="1" u="sng" kern="1200" dirty="0" smtClean="0"/>
            <a:t>организация </a:t>
          </a:r>
        </a:p>
        <a:p>
          <a:pPr lvl="0" algn="ctr" defTabSz="577850">
            <a:lnSpc>
              <a:spcPct val="90000"/>
            </a:lnSpc>
            <a:spcBef>
              <a:spcPct val="0"/>
            </a:spcBef>
            <a:spcAft>
              <a:spcPct val="35000"/>
            </a:spcAft>
          </a:pPr>
          <a:r>
            <a:rPr lang="ru-RU" sz="1600" b="1" u="none" kern="1200" dirty="0" smtClean="0"/>
            <a:t>розничной торговли или оказания бытовых услуг </a:t>
          </a:r>
          <a:r>
            <a:rPr lang="ru-RU" sz="1600" b="1" kern="1200" dirty="0" smtClean="0"/>
            <a:t>на территории общего пользования вне мест, установленных ОМС или органами ИВ Самарской области в соответствии с их  компетенцией</a:t>
          </a:r>
          <a:endParaRPr lang="ru-RU" sz="1600" b="0" kern="1200" dirty="0"/>
        </a:p>
      </dsp:txBody>
      <dsp:txXfrm>
        <a:off x="2714639" y="0"/>
        <a:ext cx="2584744" cy="1564492"/>
      </dsp:txXfrm>
    </dsp:sp>
    <dsp:sp modelId="{D0A74E45-2387-4D7F-B28C-01EB515055BE}">
      <dsp:nvSpPr>
        <dsp:cNvPr id="0" name=""/>
        <dsp:cNvSpPr/>
      </dsp:nvSpPr>
      <dsp:spPr>
        <a:xfrm>
          <a:off x="3071835" y="2857505"/>
          <a:ext cx="2067795" cy="633236"/>
        </a:xfrm>
        <a:prstGeom prst="roundRect">
          <a:avLst>
            <a:gd name="adj" fmla="val 10000"/>
          </a:avLst>
        </a:prstGeom>
        <a:gradFill rotWithShape="0">
          <a:gsLst>
            <a:gs pos="0">
              <a:schemeClr val="accent3">
                <a:lumMod val="60000"/>
                <a:lumOff val="40000"/>
              </a:schemeClr>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Граждане</a:t>
          </a:r>
        </a:p>
        <a:p>
          <a:pPr lvl="0" algn="ctr" defTabSz="622300">
            <a:lnSpc>
              <a:spcPct val="90000"/>
            </a:lnSpc>
            <a:spcBef>
              <a:spcPct val="0"/>
            </a:spcBef>
            <a:spcAft>
              <a:spcPct val="35000"/>
            </a:spcAft>
          </a:pPr>
          <a:r>
            <a:rPr lang="ru-RU" sz="1400" b="1" kern="1200" dirty="0" smtClean="0">
              <a:solidFill>
                <a:schemeClr val="tx1"/>
              </a:solidFill>
            </a:rPr>
            <a:t>3 000-5 000 руб.</a:t>
          </a:r>
          <a:endParaRPr lang="ru-RU" sz="1400" b="1" kern="1200" dirty="0">
            <a:solidFill>
              <a:schemeClr val="tx1"/>
            </a:solidFill>
          </a:endParaRPr>
        </a:p>
      </dsp:txBody>
      <dsp:txXfrm>
        <a:off x="3071835" y="2857505"/>
        <a:ext cx="2067795" cy="633236"/>
      </dsp:txXfrm>
    </dsp:sp>
    <dsp:sp modelId="{D93718A8-68E5-48A2-BCE3-40CFE9BC49BB}">
      <dsp:nvSpPr>
        <dsp:cNvPr id="0" name=""/>
        <dsp:cNvSpPr/>
      </dsp:nvSpPr>
      <dsp:spPr>
        <a:xfrm>
          <a:off x="3007651" y="3714756"/>
          <a:ext cx="2067795" cy="620897"/>
        </a:xfrm>
        <a:prstGeom prst="roundRect">
          <a:avLst>
            <a:gd name="adj" fmla="val 10000"/>
          </a:avLst>
        </a:prstGeom>
        <a:gradFill rotWithShape="0">
          <a:gsLst>
            <a:gs pos="0">
              <a:schemeClr val="accent3">
                <a:lumMod val="60000"/>
                <a:lumOff val="40000"/>
              </a:schemeClr>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Должностные лица</a:t>
          </a:r>
        </a:p>
        <a:p>
          <a:pPr lvl="0" algn="ctr" defTabSz="622300">
            <a:lnSpc>
              <a:spcPct val="90000"/>
            </a:lnSpc>
            <a:spcBef>
              <a:spcPct val="0"/>
            </a:spcBef>
            <a:spcAft>
              <a:spcPct val="35000"/>
            </a:spcAft>
          </a:pPr>
          <a:r>
            <a:rPr lang="ru-RU" sz="1400" b="1" kern="1200" dirty="0" smtClean="0">
              <a:solidFill>
                <a:schemeClr val="tx1"/>
              </a:solidFill>
            </a:rPr>
            <a:t>15 000-45 000 руб.</a:t>
          </a:r>
          <a:endParaRPr lang="ru-RU" sz="1400" b="1" kern="1200" dirty="0">
            <a:solidFill>
              <a:schemeClr val="tx1"/>
            </a:solidFill>
          </a:endParaRPr>
        </a:p>
      </dsp:txBody>
      <dsp:txXfrm>
        <a:off x="3007651" y="3714756"/>
        <a:ext cx="2067795" cy="620897"/>
      </dsp:txXfrm>
    </dsp:sp>
    <dsp:sp modelId="{8AB2F4EA-64BE-4917-890B-B42FDA878999}">
      <dsp:nvSpPr>
        <dsp:cNvPr id="0" name=""/>
        <dsp:cNvSpPr/>
      </dsp:nvSpPr>
      <dsp:spPr>
        <a:xfrm>
          <a:off x="3007651" y="4500577"/>
          <a:ext cx="2067795" cy="571509"/>
        </a:xfrm>
        <a:prstGeom prst="roundRect">
          <a:avLst>
            <a:gd name="adj" fmla="val 10000"/>
          </a:avLst>
        </a:prstGeom>
        <a:gradFill rotWithShape="0">
          <a:gsLst>
            <a:gs pos="0">
              <a:schemeClr val="accent3">
                <a:lumMod val="60000"/>
                <a:lumOff val="40000"/>
              </a:schemeClr>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Юридические лица</a:t>
          </a:r>
        </a:p>
        <a:p>
          <a:pPr lvl="0" algn="ctr" defTabSz="622300">
            <a:lnSpc>
              <a:spcPct val="90000"/>
            </a:lnSpc>
            <a:spcBef>
              <a:spcPct val="0"/>
            </a:spcBef>
            <a:spcAft>
              <a:spcPct val="35000"/>
            </a:spcAft>
          </a:pPr>
          <a:r>
            <a:rPr lang="ru-RU" sz="1400" b="1" kern="1200" dirty="0" smtClean="0">
              <a:solidFill>
                <a:schemeClr val="tx1"/>
              </a:solidFill>
            </a:rPr>
            <a:t>45 000-75 000 руб.</a:t>
          </a:r>
          <a:endParaRPr lang="ru-RU" sz="1400" b="1" kern="1200" dirty="0">
            <a:solidFill>
              <a:schemeClr val="tx1"/>
            </a:solidFill>
          </a:endParaRPr>
        </a:p>
      </dsp:txBody>
      <dsp:txXfrm>
        <a:off x="3007651" y="4500577"/>
        <a:ext cx="2067795" cy="571509"/>
      </dsp:txXfrm>
    </dsp:sp>
    <dsp:sp modelId="{531222E3-970C-411F-B9DB-3CB064041483}">
      <dsp:nvSpPr>
        <dsp:cNvPr id="0" name=""/>
        <dsp:cNvSpPr/>
      </dsp:nvSpPr>
      <dsp:spPr>
        <a:xfrm>
          <a:off x="5500734" y="0"/>
          <a:ext cx="2584744" cy="5214973"/>
        </a:xfrm>
        <a:prstGeom prst="roundRect">
          <a:avLst>
            <a:gd name="adj" fmla="val 10000"/>
          </a:avLst>
        </a:prstGeom>
        <a:gradFill rotWithShape="0">
          <a:gsLst>
            <a:gs pos="0">
              <a:schemeClr val="accent3">
                <a:lumMod val="60000"/>
                <a:lumOff val="40000"/>
              </a:schemeClr>
            </a:gs>
            <a:gs pos="53000">
              <a:srgbClr val="D4DEFF"/>
            </a:gs>
            <a:gs pos="83000">
              <a:srgbClr val="D4DEFF"/>
            </a:gs>
            <a:gs pos="100000">
              <a:srgbClr val="96AB94"/>
            </a:gs>
          </a:gsLst>
          <a:lin ang="16200000" scaled="0"/>
        </a:gra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endParaRPr lang="ru-RU" sz="1100" b="1" kern="1200" dirty="0" smtClean="0"/>
        </a:p>
        <a:p>
          <a:pPr lvl="0" algn="ctr" defTabSz="488950" rtl="0">
            <a:lnSpc>
              <a:spcPct val="90000"/>
            </a:lnSpc>
            <a:spcBef>
              <a:spcPct val="0"/>
            </a:spcBef>
            <a:spcAft>
              <a:spcPct val="35000"/>
            </a:spcAft>
          </a:pPr>
          <a:endParaRPr lang="ru-RU" sz="1100" b="1" kern="1200" dirty="0" smtClean="0"/>
        </a:p>
        <a:p>
          <a:pPr lvl="0" algn="ctr" defTabSz="488950" rtl="0">
            <a:lnSpc>
              <a:spcPct val="90000"/>
            </a:lnSpc>
            <a:spcBef>
              <a:spcPct val="0"/>
            </a:spcBef>
            <a:spcAft>
              <a:spcPct val="35000"/>
            </a:spcAft>
          </a:pPr>
          <a:endParaRPr lang="ru-RU" sz="1600" b="1" kern="1200" dirty="0" smtClean="0"/>
        </a:p>
        <a:p>
          <a:pPr lvl="0" algn="ctr" defTabSz="488950" rtl="0">
            <a:lnSpc>
              <a:spcPct val="90000"/>
            </a:lnSpc>
            <a:spcBef>
              <a:spcPct val="0"/>
            </a:spcBef>
            <a:spcAft>
              <a:spcPct val="35000"/>
            </a:spcAft>
          </a:pPr>
          <a:r>
            <a:rPr lang="ru-RU" sz="1600" b="1" kern="1200" dirty="0" smtClean="0"/>
            <a:t>Часть 3</a:t>
          </a:r>
        </a:p>
        <a:p>
          <a:pPr lvl="0" algn="ctr" defTabSz="488950" rtl="0">
            <a:lnSpc>
              <a:spcPct val="90000"/>
            </a:lnSpc>
            <a:spcBef>
              <a:spcPct val="0"/>
            </a:spcBef>
            <a:spcAft>
              <a:spcPct val="35000"/>
            </a:spcAft>
          </a:pPr>
          <a:r>
            <a:rPr lang="ru-RU" sz="1600" b="1" kern="1200" dirty="0" smtClean="0"/>
            <a:t>Совершение тех же действий, лицом, ранее подвергнутым административному наказанию за аналогичное административное правонарушение </a:t>
          </a:r>
        </a:p>
        <a:p>
          <a:pPr lvl="0" algn="ctr" defTabSz="488950" rtl="0">
            <a:lnSpc>
              <a:spcPct val="90000"/>
            </a:lnSpc>
            <a:spcBef>
              <a:spcPct val="0"/>
            </a:spcBef>
            <a:spcAft>
              <a:spcPct val="35000"/>
            </a:spcAft>
          </a:pPr>
          <a:endParaRPr lang="ru-RU" sz="1100" b="1" kern="1200" dirty="0" smtClean="0"/>
        </a:p>
      </dsp:txBody>
      <dsp:txXfrm>
        <a:off x="5500734" y="0"/>
        <a:ext cx="2584744" cy="156449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C3B00D6-50B6-4DD5-8A8E-A14380500A6C}">
      <dsp:nvSpPr>
        <dsp:cNvPr id="0" name=""/>
        <dsp:cNvSpPr/>
      </dsp:nvSpPr>
      <dsp:spPr>
        <a:xfrm>
          <a:off x="-727414" y="268831"/>
          <a:ext cx="4643637" cy="4643637"/>
        </a:xfrm>
        <a:prstGeom prst="circularArrow">
          <a:avLst>
            <a:gd name="adj1" fmla="val 4668"/>
            <a:gd name="adj2" fmla="val 272909"/>
            <a:gd name="adj3" fmla="val 12890202"/>
            <a:gd name="adj4" fmla="val 17990860"/>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AA038A-8C96-48F0-B95B-5509E0F2A8B4}">
      <dsp:nvSpPr>
        <dsp:cNvPr id="0" name=""/>
        <dsp:cNvSpPr/>
      </dsp:nvSpPr>
      <dsp:spPr>
        <a:xfrm>
          <a:off x="71446" y="71425"/>
          <a:ext cx="3045916" cy="2144081"/>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ru-RU" sz="6400" kern="1200" dirty="0"/>
        </a:p>
      </dsp:txBody>
      <dsp:txXfrm>
        <a:off x="71446" y="71425"/>
        <a:ext cx="3045916" cy="2144081"/>
      </dsp:txXfrm>
    </dsp:sp>
    <dsp:sp modelId="{861B97B2-1DE1-435D-BA51-D14253964A25}">
      <dsp:nvSpPr>
        <dsp:cNvPr id="0" name=""/>
        <dsp:cNvSpPr/>
      </dsp:nvSpPr>
      <dsp:spPr>
        <a:xfrm>
          <a:off x="5143529" y="2428890"/>
          <a:ext cx="3045916" cy="2411406"/>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rtl="0">
            <a:lnSpc>
              <a:spcPct val="90000"/>
            </a:lnSpc>
            <a:spcBef>
              <a:spcPct val="0"/>
            </a:spcBef>
            <a:spcAft>
              <a:spcPct val="35000"/>
            </a:spcAft>
          </a:pPr>
          <a:endParaRPr lang="ru-RU" sz="6400" b="1" kern="1200" dirty="0"/>
        </a:p>
      </dsp:txBody>
      <dsp:txXfrm>
        <a:off x="5143529" y="2428890"/>
        <a:ext cx="3045916" cy="2411406"/>
      </dsp:txXfrm>
    </dsp:sp>
    <dsp:sp modelId="{5D0C6325-C0BA-4085-BF31-4202C266C9C7}">
      <dsp:nvSpPr>
        <dsp:cNvPr id="0" name=""/>
        <dsp:cNvSpPr/>
      </dsp:nvSpPr>
      <dsp:spPr>
        <a:xfrm>
          <a:off x="857257" y="2357448"/>
          <a:ext cx="3045916" cy="2414086"/>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rtl="0">
            <a:lnSpc>
              <a:spcPct val="90000"/>
            </a:lnSpc>
            <a:spcBef>
              <a:spcPct val="0"/>
            </a:spcBef>
            <a:spcAft>
              <a:spcPct val="35000"/>
            </a:spcAft>
          </a:pPr>
          <a:endParaRPr lang="ru-RU" sz="6400" b="1" kern="1200" dirty="0"/>
        </a:p>
      </dsp:txBody>
      <dsp:txXfrm>
        <a:off x="857257" y="2357448"/>
        <a:ext cx="3045916" cy="2414086"/>
      </dsp:txXfrm>
    </dsp:sp>
    <dsp:sp modelId="{E7B734D0-DC8C-4F40-97D5-9214BB0DFA65}">
      <dsp:nvSpPr>
        <dsp:cNvPr id="0" name=""/>
        <dsp:cNvSpPr/>
      </dsp:nvSpPr>
      <dsp:spPr>
        <a:xfrm>
          <a:off x="3786219" y="71442"/>
          <a:ext cx="3045916" cy="2268522"/>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rtl="0">
            <a:lnSpc>
              <a:spcPct val="90000"/>
            </a:lnSpc>
            <a:spcBef>
              <a:spcPct val="0"/>
            </a:spcBef>
            <a:spcAft>
              <a:spcPct val="35000"/>
            </a:spcAft>
          </a:pPr>
          <a:endParaRPr lang="ru-RU" sz="6400" b="1" kern="1200" dirty="0"/>
        </a:p>
      </dsp:txBody>
      <dsp:txXfrm>
        <a:off x="3786219" y="71442"/>
        <a:ext cx="3045916" cy="226852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546A68-D809-424F-877A-B1E70FBC9ED2}">
      <dsp:nvSpPr>
        <dsp:cNvPr id="0" name=""/>
        <dsp:cNvSpPr/>
      </dsp:nvSpPr>
      <dsp:spPr>
        <a:xfrm>
          <a:off x="1628" y="32147"/>
          <a:ext cx="2534274" cy="4525963"/>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rPr>
            <a:t>Готовится предписание об устранении нарушений</a:t>
          </a:r>
          <a:endParaRPr lang="ru-RU" sz="1500" b="1" kern="1200" dirty="0">
            <a:solidFill>
              <a:schemeClr val="tx1"/>
            </a:solidFill>
          </a:endParaRPr>
        </a:p>
      </dsp:txBody>
      <dsp:txXfrm>
        <a:off x="1628" y="1842532"/>
        <a:ext cx="2534274" cy="1810385"/>
      </dsp:txXfrm>
    </dsp:sp>
    <dsp:sp modelId="{9D78350C-6FFE-4B86-AFCB-6FBC7614F788}">
      <dsp:nvSpPr>
        <dsp:cNvPr id="0" name=""/>
        <dsp:cNvSpPr/>
      </dsp:nvSpPr>
      <dsp:spPr>
        <a:xfrm>
          <a:off x="180079" y="-32147"/>
          <a:ext cx="2177373" cy="217885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AC6E4B-E01D-4C06-B19D-4CF70E0D1BB2}">
      <dsp:nvSpPr>
        <dsp:cNvPr id="0" name=""/>
        <dsp:cNvSpPr/>
      </dsp:nvSpPr>
      <dsp:spPr>
        <a:xfrm>
          <a:off x="2611931" y="32147"/>
          <a:ext cx="2534274" cy="4525963"/>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rPr>
            <a:t>Размещается на видимой части НТО</a:t>
          </a:r>
          <a:endParaRPr lang="ru-RU" sz="1500" b="1" kern="1200" dirty="0">
            <a:solidFill>
              <a:schemeClr val="tx1"/>
            </a:solidFill>
          </a:endParaRPr>
        </a:p>
      </dsp:txBody>
      <dsp:txXfrm>
        <a:off x="2611931" y="1842532"/>
        <a:ext cx="2534274" cy="1810385"/>
      </dsp:txXfrm>
    </dsp:sp>
    <dsp:sp modelId="{B38E1A1D-7222-4798-8587-0412B6AF06D5}">
      <dsp:nvSpPr>
        <dsp:cNvPr id="0" name=""/>
        <dsp:cNvSpPr/>
      </dsp:nvSpPr>
      <dsp:spPr>
        <a:xfrm>
          <a:off x="2828912" y="-32147"/>
          <a:ext cx="2100313" cy="2178850"/>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71EF2D-2E7D-42CF-8E9E-71502B36C642}">
      <dsp:nvSpPr>
        <dsp:cNvPr id="0" name=""/>
        <dsp:cNvSpPr/>
      </dsp:nvSpPr>
      <dsp:spPr>
        <a:xfrm>
          <a:off x="5222234" y="0"/>
          <a:ext cx="2534274" cy="4525963"/>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endParaRPr lang="ru-RU" sz="1500" kern="1200" dirty="0" smtClean="0"/>
        </a:p>
        <a:p>
          <a:pPr lvl="0" algn="ctr" defTabSz="666750">
            <a:lnSpc>
              <a:spcPct val="90000"/>
            </a:lnSpc>
            <a:spcBef>
              <a:spcPct val="0"/>
            </a:spcBef>
            <a:spcAft>
              <a:spcPct val="35000"/>
            </a:spcAft>
          </a:pPr>
          <a:r>
            <a:rPr lang="ru-RU" sz="1500" b="1" kern="1200" dirty="0" smtClean="0">
              <a:solidFill>
                <a:schemeClr val="tx1"/>
              </a:solidFill>
            </a:rPr>
            <a:t>Информация о факте обнаружения  самовольно размещенного НТО размещается на сайте мэрии </a:t>
          </a:r>
          <a:endParaRPr lang="ru-RU" sz="1500" b="1" kern="1200" dirty="0">
            <a:solidFill>
              <a:schemeClr val="tx1"/>
            </a:solidFill>
          </a:endParaRPr>
        </a:p>
      </dsp:txBody>
      <dsp:txXfrm>
        <a:off x="5222234" y="1810385"/>
        <a:ext cx="2534274" cy="1810385"/>
      </dsp:txXfrm>
    </dsp:sp>
    <dsp:sp modelId="{DE0A917F-2FFE-4392-AE65-A32CEA5CEFF5}">
      <dsp:nvSpPr>
        <dsp:cNvPr id="0" name=""/>
        <dsp:cNvSpPr/>
      </dsp:nvSpPr>
      <dsp:spPr>
        <a:xfrm>
          <a:off x="5429290" y="7144"/>
          <a:ext cx="2120162" cy="2035972"/>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9307BE-3FF0-4B4B-B4B6-1A9E64A6EF2C}">
      <dsp:nvSpPr>
        <dsp:cNvPr id="0" name=""/>
        <dsp:cNvSpPr/>
      </dsp:nvSpPr>
      <dsp:spPr>
        <a:xfrm>
          <a:off x="310325" y="3620770"/>
          <a:ext cx="7137486" cy="678894"/>
        </a:xfrm>
        <a:prstGeom prst="leftRightArrow">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E44986B-E435-4B18-BE2C-8CA26EABFF91}">
      <dsp:nvSpPr>
        <dsp:cNvPr id="0" name=""/>
        <dsp:cNvSpPr/>
      </dsp:nvSpPr>
      <dsp:spPr>
        <a:xfrm>
          <a:off x="0" y="0"/>
          <a:ext cx="8401080" cy="1414363"/>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endParaRPr lang="ru-RU" sz="1900" kern="1200" dirty="0"/>
        </a:p>
        <a:p>
          <a:pPr marL="114300" lvl="1" indent="-114300" algn="l" defTabSz="666750">
            <a:lnSpc>
              <a:spcPct val="90000"/>
            </a:lnSpc>
            <a:spcBef>
              <a:spcPct val="0"/>
            </a:spcBef>
            <a:spcAft>
              <a:spcPct val="15000"/>
            </a:spcAft>
            <a:buChar char="••"/>
          </a:pPr>
          <a:r>
            <a:rPr lang="ru-RU" sz="1500" kern="1200" dirty="0" smtClean="0">
              <a:solidFill>
                <a:schemeClr val="tx1"/>
              </a:solidFill>
            </a:rPr>
            <a:t>УПР организует вывоз и (или) перенос самовольно размещенного объекта с привлечением юридического лица или ИП, с которым заключен муниципальный контракт (специализированной организации)  </a:t>
          </a:r>
          <a:endParaRPr lang="ru-RU" sz="1500" kern="1200" dirty="0">
            <a:solidFill>
              <a:schemeClr val="tx1"/>
            </a:solidFill>
          </a:endParaRPr>
        </a:p>
      </dsp:txBody>
      <dsp:txXfrm>
        <a:off x="1821652" y="0"/>
        <a:ext cx="6579427" cy="1414363"/>
      </dsp:txXfrm>
    </dsp:sp>
    <dsp:sp modelId="{6CFD3FA3-FC3F-4EC4-9D03-8B01707DAF29}">
      <dsp:nvSpPr>
        <dsp:cNvPr id="0" name=""/>
        <dsp:cNvSpPr/>
      </dsp:nvSpPr>
      <dsp:spPr>
        <a:xfrm>
          <a:off x="114267" y="185722"/>
          <a:ext cx="1680216" cy="113149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865C1E-6B2E-4104-9286-60E117C7C1E9}">
      <dsp:nvSpPr>
        <dsp:cNvPr id="0" name=""/>
        <dsp:cNvSpPr/>
      </dsp:nvSpPr>
      <dsp:spPr>
        <a:xfrm>
          <a:off x="0" y="1555799"/>
          <a:ext cx="8401080" cy="1414363"/>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endParaRPr lang="ru-RU" sz="1900" kern="1200" dirty="0"/>
        </a:p>
        <a:p>
          <a:pPr marL="114300" lvl="1" indent="-114300" algn="l" defTabSz="666750">
            <a:lnSpc>
              <a:spcPct val="90000"/>
            </a:lnSpc>
            <a:spcBef>
              <a:spcPct val="0"/>
            </a:spcBef>
            <a:spcAft>
              <a:spcPct val="15000"/>
            </a:spcAft>
            <a:buChar char="••"/>
          </a:pPr>
          <a:r>
            <a:rPr lang="ru-RU" sz="1500" kern="1200" dirty="0" smtClean="0">
              <a:solidFill>
                <a:schemeClr val="tx1"/>
              </a:solidFill>
            </a:rPr>
            <a:t>Объект вместе с находящимся в нем имуществом передается ответственному представителю специализированной организации</a:t>
          </a:r>
          <a:endParaRPr lang="ru-RU" sz="1500" kern="1200" dirty="0">
            <a:solidFill>
              <a:schemeClr val="tx1"/>
            </a:solidFill>
          </a:endParaRPr>
        </a:p>
      </dsp:txBody>
      <dsp:txXfrm>
        <a:off x="1821652" y="1555799"/>
        <a:ext cx="6579427" cy="1414363"/>
      </dsp:txXfrm>
    </dsp:sp>
    <dsp:sp modelId="{5506C6A9-710E-4665-87F1-C49145D91BCA}">
      <dsp:nvSpPr>
        <dsp:cNvPr id="0" name=""/>
        <dsp:cNvSpPr/>
      </dsp:nvSpPr>
      <dsp:spPr>
        <a:xfrm>
          <a:off x="141436" y="1697236"/>
          <a:ext cx="1680216" cy="1131490"/>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F8C80-DD87-45AF-9EB0-8D69D1C352A4}">
      <dsp:nvSpPr>
        <dsp:cNvPr id="0" name=""/>
        <dsp:cNvSpPr/>
      </dsp:nvSpPr>
      <dsp:spPr>
        <a:xfrm>
          <a:off x="0" y="3111599"/>
          <a:ext cx="8401080" cy="1414363"/>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endParaRPr lang="ru-RU" sz="1900" kern="1200" dirty="0"/>
        </a:p>
        <a:p>
          <a:pPr marL="114300" lvl="1" indent="-114300" algn="l" defTabSz="666750">
            <a:lnSpc>
              <a:spcPct val="90000"/>
            </a:lnSpc>
            <a:spcBef>
              <a:spcPct val="0"/>
            </a:spcBef>
            <a:spcAft>
              <a:spcPct val="15000"/>
            </a:spcAft>
            <a:buChar char="••"/>
          </a:pPr>
          <a:r>
            <a:rPr lang="ru-RU" sz="1500" kern="1200" dirty="0" smtClean="0">
              <a:solidFill>
                <a:schemeClr val="tx1"/>
              </a:solidFill>
            </a:rPr>
            <a:t>Возврат объекта осуществляется на основании заявления, поданного законным владельцем объекта и с приложением документов, подтверждающих возмещение в бюджет затрат по вывозу и (или) переносу объекта</a:t>
          </a:r>
          <a:endParaRPr lang="ru-RU" sz="1500" kern="1200" dirty="0">
            <a:solidFill>
              <a:schemeClr val="tx1"/>
            </a:solidFill>
          </a:endParaRPr>
        </a:p>
      </dsp:txBody>
      <dsp:txXfrm>
        <a:off x="1821652" y="3111599"/>
        <a:ext cx="6579427" cy="1414363"/>
      </dsp:txXfrm>
    </dsp:sp>
    <dsp:sp modelId="{29BE5ED0-7D9F-47C9-B4C4-D892DF0410F8}">
      <dsp:nvSpPr>
        <dsp:cNvPr id="0" name=""/>
        <dsp:cNvSpPr/>
      </dsp:nvSpPr>
      <dsp:spPr>
        <a:xfrm>
          <a:off x="141436" y="3253035"/>
          <a:ext cx="1680216" cy="113149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240C929-2367-444D-87FA-104660871DE4}">
      <dsp:nvSpPr>
        <dsp:cNvPr id="0" name=""/>
        <dsp:cNvSpPr/>
      </dsp:nvSpPr>
      <dsp:spPr>
        <a:xfrm>
          <a:off x="947" y="1019"/>
          <a:ext cx="8256279" cy="1065155"/>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ru-RU" sz="3500" kern="1200" smtClean="0">
              <a:solidFill>
                <a:schemeClr val="tx1"/>
              </a:solidFill>
            </a:rPr>
            <a:t>Заключено 11 </a:t>
          </a:r>
          <a:r>
            <a:rPr lang="ru-RU" sz="3500" kern="1200" dirty="0" smtClean="0">
              <a:solidFill>
                <a:schemeClr val="tx1"/>
              </a:solidFill>
            </a:rPr>
            <a:t>контрактов на 102 объекта</a:t>
          </a:r>
          <a:endParaRPr lang="ru-RU" sz="3500" kern="1200" dirty="0">
            <a:solidFill>
              <a:schemeClr val="tx1"/>
            </a:solidFill>
          </a:endParaRPr>
        </a:p>
      </dsp:txBody>
      <dsp:txXfrm>
        <a:off x="947" y="1019"/>
        <a:ext cx="8256279" cy="1065155"/>
      </dsp:txXfrm>
    </dsp:sp>
    <dsp:sp modelId="{321F77CA-E15A-431A-A364-32FCA4E9CFC7}">
      <dsp:nvSpPr>
        <dsp:cNvPr id="0" name=""/>
        <dsp:cNvSpPr/>
      </dsp:nvSpPr>
      <dsp:spPr>
        <a:xfrm>
          <a:off x="9006" y="1226500"/>
          <a:ext cx="5382729" cy="1569059"/>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ru-RU" sz="3500" kern="1200" dirty="0" smtClean="0">
              <a:solidFill>
                <a:schemeClr val="tx1"/>
              </a:solidFill>
            </a:rPr>
            <a:t>На сумму </a:t>
          </a:r>
          <a:r>
            <a:rPr lang="ru-RU" sz="3500" b="1" kern="1200" dirty="0" smtClean="0">
              <a:solidFill>
                <a:schemeClr val="tx1"/>
              </a:solidFill>
            </a:rPr>
            <a:t>1 070 310 руб.</a:t>
          </a:r>
          <a:endParaRPr lang="ru-RU" sz="3500" b="1" kern="1200" dirty="0">
            <a:solidFill>
              <a:schemeClr val="tx1"/>
            </a:solidFill>
          </a:endParaRPr>
        </a:p>
      </dsp:txBody>
      <dsp:txXfrm>
        <a:off x="9006" y="1226500"/>
        <a:ext cx="5382729" cy="1569059"/>
      </dsp:txXfrm>
    </dsp:sp>
    <dsp:sp modelId="{DE8319FE-7CA5-4370-B6CF-655CEADA5B35}">
      <dsp:nvSpPr>
        <dsp:cNvPr id="0" name=""/>
        <dsp:cNvSpPr/>
      </dsp:nvSpPr>
      <dsp:spPr>
        <a:xfrm>
          <a:off x="9006" y="2955884"/>
          <a:ext cx="2636008" cy="1569059"/>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kern="1200" dirty="0" smtClean="0">
              <a:solidFill>
                <a:schemeClr val="tx1"/>
              </a:solidFill>
            </a:rPr>
            <a:t>Специализированной организацией был осуществлен вывоз и (или) перенос </a:t>
          </a:r>
        </a:p>
        <a:p>
          <a:pPr lvl="0" algn="ctr" defTabSz="755650">
            <a:lnSpc>
              <a:spcPct val="90000"/>
            </a:lnSpc>
            <a:spcBef>
              <a:spcPct val="0"/>
            </a:spcBef>
            <a:spcAft>
              <a:spcPct val="35000"/>
            </a:spcAft>
          </a:pPr>
          <a:r>
            <a:rPr lang="ru-RU" sz="1700" b="1" kern="1200" dirty="0" smtClean="0">
              <a:solidFill>
                <a:schemeClr val="tx1"/>
              </a:solidFill>
            </a:rPr>
            <a:t>57</a:t>
          </a:r>
          <a:r>
            <a:rPr lang="ru-RU" sz="1700" kern="1200" dirty="0" smtClean="0">
              <a:solidFill>
                <a:schemeClr val="tx1"/>
              </a:solidFill>
            </a:rPr>
            <a:t> объектов.</a:t>
          </a:r>
          <a:endParaRPr lang="ru-RU" sz="1700" kern="1200" dirty="0">
            <a:solidFill>
              <a:schemeClr val="tx1"/>
            </a:solidFill>
          </a:endParaRPr>
        </a:p>
      </dsp:txBody>
      <dsp:txXfrm>
        <a:off x="9006" y="2955884"/>
        <a:ext cx="2636008" cy="1569059"/>
      </dsp:txXfrm>
    </dsp:sp>
    <dsp:sp modelId="{CC58C7B7-C36F-498D-996B-62C10D1D2142}">
      <dsp:nvSpPr>
        <dsp:cNvPr id="0" name=""/>
        <dsp:cNvSpPr/>
      </dsp:nvSpPr>
      <dsp:spPr>
        <a:xfrm>
          <a:off x="2788677" y="2956903"/>
          <a:ext cx="2636008" cy="1569059"/>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kern="1200" dirty="0" smtClean="0">
              <a:solidFill>
                <a:schemeClr val="tx1"/>
              </a:solidFill>
            </a:rPr>
            <a:t>Возвращено в бюджет </a:t>
          </a:r>
          <a:r>
            <a:rPr lang="ru-RU" sz="1700" b="1" kern="1200" dirty="0" smtClean="0">
              <a:solidFill>
                <a:schemeClr val="tx1"/>
              </a:solidFill>
            </a:rPr>
            <a:t>431 000 руб.</a:t>
          </a:r>
          <a:endParaRPr lang="ru-RU" sz="1700" b="1" kern="1200" dirty="0">
            <a:solidFill>
              <a:schemeClr val="tx1"/>
            </a:solidFill>
          </a:endParaRPr>
        </a:p>
      </dsp:txBody>
      <dsp:txXfrm>
        <a:off x="2788677" y="2956903"/>
        <a:ext cx="2636008" cy="1569059"/>
      </dsp:txXfrm>
    </dsp:sp>
    <dsp:sp modelId="{356DC7C9-5E90-4770-9761-3D34C06E1659}">
      <dsp:nvSpPr>
        <dsp:cNvPr id="0" name=""/>
        <dsp:cNvSpPr/>
      </dsp:nvSpPr>
      <dsp:spPr>
        <a:xfrm>
          <a:off x="5622166" y="1671012"/>
          <a:ext cx="2636008" cy="2854950"/>
        </a:xfrm>
        <a:prstGeom prst="roundRect">
          <a:avLst>
            <a:gd name="adj" fmla="val 10000"/>
          </a:avLst>
        </a:prstGeom>
        <a:gradFill rotWithShape="0">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ru-RU" sz="1800" kern="1200" dirty="0" smtClean="0">
              <a:solidFill>
                <a:schemeClr val="tx1"/>
              </a:solidFill>
            </a:rPr>
            <a:t>Владельцы, </a:t>
          </a:r>
        </a:p>
        <a:p>
          <a:pPr lvl="0" algn="ctr" defTabSz="800100">
            <a:lnSpc>
              <a:spcPct val="100000"/>
            </a:lnSpc>
            <a:spcBef>
              <a:spcPct val="0"/>
            </a:spcBef>
            <a:spcAft>
              <a:spcPct val="35000"/>
            </a:spcAft>
          </a:pPr>
          <a:r>
            <a:rPr lang="ru-RU" sz="1800" kern="1200" dirty="0" smtClean="0">
              <a:solidFill>
                <a:schemeClr val="tx1"/>
              </a:solidFill>
            </a:rPr>
            <a:t>осуществившее самовольное размещение НТО, самостоятельно осуществили вывоз и (или) перенос </a:t>
          </a:r>
        </a:p>
        <a:p>
          <a:pPr lvl="0" algn="ctr" defTabSz="800100">
            <a:lnSpc>
              <a:spcPct val="100000"/>
            </a:lnSpc>
            <a:spcBef>
              <a:spcPct val="0"/>
            </a:spcBef>
            <a:spcAft>
              <a:spcPct val="35000"/>
            </a:spcAft>
          </a:pPr>
          <a:r>
            <a:rPr lang="ru-RU" sz="1800" b="1" kern="1200" dirty="0" smtClean="0">
              <a:solidFill>
                <a:schemeClr val="tx1"/>
              </a:solidFill>
            </a:rPr>
            <a:t>70</a:t>
          </a:r>
          <a:r>
            <a:rPr lang="ru-RU" sz="1800" kern="1200" dirty="0" smtClean="0">
              <a:solidFill>
                <a:schemeClr val="tx1"/>
              </a:solidFill>
            </a:rPr>
            <a:t> объектов</a:t>
          </a:r>
          <a:endParaRPr lang="ru-RU" sz="1800" kern="1200" dirty="0">
            <a:solidFill>
              <a:schemeClr val="tx1"/>
            </a:solidFill>
          </a:endParaRPr>
        </a:p>
      </dsp:txBody>
      <dsp:txXfrm>
        <a:off x="5622166" y="1671012"/>
        <a:ext cx="2636008" cy="285495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8998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5373" y="0"/>
            <a:ext cx="2918831" cy="489982"/>
          </a:xfrm>
          <a:prstGeom prst="rect">
            <a:avLst/>
          </a:prstGeom>
        </p:spPr>
        <p:txBody>
          <a:bodyPr vert="horz" lIns="91440" tIns="45720" rIns="91440" bIns="45720" rtlCol="0"/>
          <a:lstStyle>
            <a:lvl1pPr algn="r">
              <a:defRPr sz="1200"/>
            </a:lvl1pPr>
          </a:lstStyle>
          <a:p>
            <a:fld id="{58DA8522-9E00-4095-8A87-E097FD91B338}" type="datetimeFigureOut">
              <a:rPr lang="ru-RU" smtClean="0"/>
              <a:pPr/>
              <a:t>12.12.2016</a:t>
            </a:fld>
            <a:endParaRPr lang="ru-RU"/>
          </a:p>
        </p:txBody>
      </p:sp>
      <p:sp>
        <p:nvSpPr>
          <p:cNvPr id="4" name="Образ слайда 3"/>
          <p:cNvSpPr>
            <a:spLocks noGrp="1" noRot="1" noChangeAspect="1"/>
          </p:cNvSpPr>
          <p:nvPr>
            <p:ph type="sldImg" idx="2"/>
          </p:nvPr>
        </p:nvSpPr>
        <p:spPr>
          <a:xfrm>
            <a:off x="919163" y="735013"/>
            <a:ext cx="4897437" cy="36750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577" y="4654828"/>
            <a:ext cx="5388610" cy="440983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07955"/>
            <a:ext cx="2918831" cy="48998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5373" y="9307955"/>
            <a:ext cx="2918831" cy="489982"/>
          </a:xfrm>
          <a:prstGeom prst="rect">
            <a:avLst/>
          </a:prstGeom>
        </p:spPr>
        <p:txBody>
          <a:bodyPr vert="horz" lIns="91440" tIns="45720" rIns="91440" bIns="45720" rtlCol="0" anchor="b"/>
          <a:lstStyle>
            <a:lvl1pPr algn="r">
              <a:defRPr sz="1200"/>
            </a:lvl1pPr>
          </a:lstStyle>
          <a:p>
            <a:fld id="{0B8A9CE4-F42F-468A-A8C4-9C1AC037329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DD6A2A-36AC-47CA-A3AB-CA2812AE3AA0}" type="datetimeFigureOut">
              <a:rPr lang="ru-RU" smtClean="0"/>
              <a:pPr/>
              <a:t>12.12.2016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CBDED70-EB6F-42F8-9C4D-513B37589E7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D6A2A-36AC-47CA-A3AB-CA2812AE3AA0}" type="datetimeFigureOut">
              <a:rPr lang="ru-RU" smtClean="0"/>
              <a:pPr/>
              <a:t>12.12.2016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DED70-EB6F-42F8-9C4D-513B37589E7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00108"/>
            <a:ext cx="8229600" cy="5126055"/>
          </a:xfrm>
          <a:gradFill>
            <a:gsLst>
              <a:gs pos="0">
                <a:schemeClr val="accent3">
                  <a:lumMod val="40000"/>
                  <a:lumOff val="60000"/>
                </a:schemeClr>
              </a:gs>
              <a:gs pos="53000">
                <a:srgbClr val="D4DEFF"/>
              </a:gs>
              <a:gs pos="83000">
                <a:srgbClr val="D4DEFF"/>
              </a:gs>
              <a:gs pos="100000">
                <a:srgbClr val="96AB94"/>
              </a:gs>
            </a:gsLst>
            <a:lin ang="16200000" scaled="0"/>
          </a:gradFill>
        </p:spPr>
        <p:style>
          <a:lnRef idx="1">
            <a:schemeClr val="accent3"/>
          </a:lnRef>
          <a:fillRef idx="2">
            <a:schemeClr val="accent3"/>
          </a:fillRef>
          <a:effectRef idx="1">
            <a:schemeClr val="accent3"/>
          </a:effectRef>
          <a:fontRef idx="minor">
            <a:schemeClr val="dk1"/>
          </a:fontRef>
        </p:style>
        <p:txBody>
          <a:bodyPr>
            <a:normAutofit/>
          </a:bodyPr>
          <a:lstStyle/>
          <a:p>
            <a:pPr>
              <a:buNone/>
            </a:pPr>
            <a:endParaRPr lang="ru-RU" b="1" dirty="0" smtClean="0"/>
          </a:p>
          <a:p>
            <a:pPr algn="ctr">
              <a:buNone/>
            </a:pPr>
            <a:r>
              <a:rPr lang="ru-RU" b="1" dirty="0" smtClean="0"/>
              <a:t>О мерах, направленных на ликвидацию несанкционированной торговли  на территории городского округа Тольятти</a:t>
            </a:r>
          </a:p>
          <a:p>
            <a:pPr algn="ctr">
              <a:buNone/>
            </a:pPr>
            <a:endParaRPr lang="ru-RU" b="1" dirty="0" smtClean="0"/>
          </a:p>
          <a:p>
            <a:pPr algn="ctr">
              <a:buNone/>
            </a:pPr>
            <a:r>
              <a:rPr lang="ru-RU" sz="2000" b="1" dirty="0" smtClean="0"/>
              <a:t>Управление потребительского рынка</a:t>
            </a:r>
          </a:p>
          <a:p>
            <a:pPr algn="ctr">
              <a:buNone/>
            </a:pPr>
            <a:r>
              <a:rPr lang="ru-RU" sz="2000" b="1" dirty="0" smtClean="0"/>
              <a:t>2016 г.</a:t>
            </a:r>
            <a:endParaRPr lang="ru-RU"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a:gradFill>
            <a:gsLst>
              <a:gs pos="0">
                <a:schemeClr val="accent3">
                  <a:lumMod val="75000"/>
                </a:schemeClr>
              </a:gs>
              <a:gs pos="53000">
                <a:srgbClr val="D4DEFF"/>
              </a:gs>
              <a:gs pos="83000">
                <a:srgbClr val="D4DEFF"/>
              </a:gs>
              <a:gs pos="100000">
                <a:srgbClr val="96AB94"/>
              </a:gs>
            </a:gsLst>
            <a:lin ang="16200000" scaled="0"/>
          </a:gradFill>
        </p:spPr>
        <p:style>
          <a:lnRef idx="1">
            <a:schemeClr val="accent3"/>
          </a:lnRef>
          <a:fillRef idx="2">
            <a:schemeClr val="accent3"/>
          </a:fillRef>
          <a:effectRef idx="1">
            <a:schemeClr val="accent3"/>
          </a:effectRef>
          <a:fontRef idx="minor">
            <a:schemeClr val="dk1"/>
          </a:fontRef>
        </p:style>
        <p:txBody>
          <a:bodyPr>
            <a:normAutofit/>
          </a:bodyPr>
          <a:lstStyle/>
          <a:p>
            <a:pPr>
              <a:buNone/>
            </a:pPr>
            <a:endParaRPr lang="ru-RU" b="1" dirty="0" smtClean="0"/>
          </a:p>
          <a:p>
            <a:pPr algn="ctr">
              <a:buNone/>
            </a:pPr>
            <a:endParaRPr lang="ru-RU" b="1" dirty="0" smtClean="0"/>
          </a:p>
          <a:p>
            <a:pPr algn="ctr">
              <a:buNone/>
            </a:pPr>
            <a:r>
              <a:rPr lang="ru-RU" sz="4800" dirty="0" smtClean="0"/>
              <a:t>	</a:t>
            </a:r>
          </a:p>
          <a:p>
            <a:pPr algn="ctr">
              <a:buNone/>
            </a:pPr>
            <a:r>
              <a:rPr lang="ru-RU" sz="4800" dirty="0" smtClean="0"/>
              <a:t>СПАСИБО ЗА ВНИМАНИЕ</a:t>
            </a:r>
            <a:endParaRPr lang="ru-RU" sz="4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1582726"/>
          </a:xfrm>
        </p:spPr>
        <p:txBody>
          <a:bodyPr>
            <a:noAutofit/>
          </a:bodyPr>
          <a:lstStyle/>
          <a:p>
            <a:r>
              <a:rPr lang="ru-RU" sz="2400" b="1" dirty="0" smtClean="0"/>
              <a:t>При осуществлении деятельности по ликвидации несанкционированной торговли на территории городского округа Тольятти, мэрия городского округа Тольятти руководствуется:</a:t>
            </a:r>
            <a:endParaRPr lang="ru-RU" sz="2400" b="1" dirty="0"/>
          </a:p>
        </p:txBody>
      </p:sp>
      <p:sp>
        <p:nvSpPr>
          <p:cNvPr id="5" name="Содержимое 4"/>
          <p:cNvSpPr>
            <a:spLocks noGrp="1"/>
          </p:cNvSpPr>
          <p:nvPr>
            <p:ph sz="half" idx="1"/>
          </p:nvPr>
        </p:nvSpPr>
        <p:spPr>
          <a:xfrm>
            <a:off x="457200" y="1928802"/>
            <a:ext cx="4038600" cy="4197361"/>
          </a:xfrm>
        </p:spPr>
        <p:txBody>
          <a:bodyPr>
            <a:normAutofit fontScale="70000" lnSpcReduction="20000"/>
          </a:bodyPr>
          <a:lstStyle/>
          <a:p>
            <a:r>
              <a:rPr lang="ru-RU" dirty="0" smtClean="0"/>
              <a:t>Закон Самарской области </a:t>
            </a:r>
            <a:br>
              <a:rPr lang="ru-RU" dirty="0" smtClean="0"/>
            </a:br>
            <a:r>
              <a:rPr lang="ru-RU" dirty="0" smtClean="0"/>
              <a:t>№ 115-ГД от 01.11.2007 г. </a:t>
            </a:r>
            <a:br>
              <a:rPr lang="ru-RU" dirty="0" smtClean="0"/>
            </a:br>
            <a:r>
              <a:rPr lang="ru-RU" dirty="0" smtClean="0"/>
              <a:t>«Об административных правонарушениях на территории Самарской области»</a:t>
            </a:r>
          </a:p>
        </p:txBody>
      </p:sp>
      <p:sp>
        <p:nvSpPr>
          <p:cNvPr id="6" name="Содержимое 5"/>
          <p:cNvSpPr>
            <a:spLocks noGrp="1"/>
          </p:cNvSpPr>
          <p:nvPr>
            <p:ph sz="half" idx="2"/>
          </p:nvPr>
        </p:nvSpPr>
        <p:spPr>
          <a:xfrm>
            <a:off x="4648200" y="1857364"/>
            <a:ext cx="4038600" cy="4268799"/>
          </a:xfrm>
        </p:spPr>
        <p:txBody>
          <a:bodyPr>
            <a:normAutofit fontScale="70000" lnSpcReduction="20000"/>
          </a:bodyPr>
          <a:lstStyle/>
          <a:p>
            <a:r>
              <a:rPr lang="ru-RU" dirty="0" smtClean="0"/>
              <a:t>Постановление мэрии городского округа Тольятти от 07.11.2012г. № 3106-п/1 </a:t>
            </a:r>
            <a:br>
              <a:rPr lang="ru-RU" dirty="0" smtClean="0"/>
            </a:br>
            <a:r>
              <a:rPr lang="ru-RU" dirty="0" smtClean="0"/>
              <a:t>«О порядке взаимодействия мэрии городского округа Тольятти с заинтересованными лицами в случае размещения нестационарных торговых объектов на территории городского округа Тольятти с нарушением действующего законодательства Российской Федерации, Самарской области и муниципальных правовых актов городского округа Тольятти»</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28596" y="1428736"/>
          <a:ext cx="8143932"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357158" y="142852"/>
            <a:ext cx="8301038" cy="1214446"/>
          </a:xfrm>
          <a:gradFill>
            <a:gsLst>
              <a:gs pos="0">
                <a:schemeClr val="accent3">
                  <a:lumMod val="60000"/>
                  <a:lumOff val="40000"/>
                </a:schemeClr>
              </a:gs>
              <a:gs pos="53000">
                <a:srgbClr val="D4DEFF"/>
              </a:gs>
              <a:gs pos="83000">
                <a:srgbClr val="D4DEFF"/>
              </a:gs>
              <a:gs pos="100000">
                <a:srgbClr val="96AB94"/>
              </a:gs>
            </a:gsLst>
            <a:lin ang="16200000" scaled="0"/>
          </a:gradFill>
        </p:spPr>
        <p:style>
          <a:lnRef idx="1">
            <a:schemeClr val="accent5"/>
          </a:lnRef>
          <a:fillRef idx="2">
            <a:schemeClr val="accent5"/>
          </a:fillRef>
          <a:effectRef idx="1">
            <a:schemeClr val="accent5"/>
          </a:effectRef>
          <a:fontRef idx="minor">
            <a:schemeClr val="dk1"/>
          </a:fontRef>
        </p:style>
        <p:txBody>
          <a:bodyPr>
            <a:normAutofit fontScale="90000"/>
          </a:bodyPr>
          <a:lstStyle/>
          <a:p>
            <a:r>
              <a:rPr lang="ru-RU" sz="2800" b="1" dirty="0" smtClean="0"/>
              <a:t>Закон Самарской области № 115-ГД от 01.11.2007 г. </a:t>
            </a:r>
            <a:br>
              <a:rPr lang="ru-RU" sz="2800" b="1" dirty="0" smtClean="0"/>
            </a:br>
            <a:r>
              <a:rPr lang="ru-RU" sz="2800" b="1" dirty="0" smtClean="0"/>
              <a:t>«Об административных правонарушениях на территории Самарской области», статья 6.1:</a:t>
            </a:r>
            <a:endParaRPr lang="ru-RU" sz="2800" b="1" dirty="0"/>
          </a:p>
        </p:txBody>
      </p:sp>
      <p:sp>
        <p:nvSpPr>
          <p:cNvPr id="7" name="Скругленный прямоугольник 6"/>
          <p:cNvSpPr/>
          <p:nvPr/>
        </p:nvSpPr>
        <p:spPr>
          <a:xfrm>
            <a:off x="6215074" y="4286256"/>
            <a:ext cx="2071702" cy="642942"/>
          </a:xfrm>
          <a:prstGeom prst="roundRect">
            <a:avLst/>
          </a:prstGeom>
          <a:gradFill>
            <a:gsLst>
              <a:gs pos="0">
                <a:schemeClr val="accent3">
                  <a:lumMod val="60000"/>
                  <a:lumOff val="40000"/>
                </a:schemeClr>
              </a:gs>
              <a:gs pos="53000">
                <a:srgbClr val="D4DEFF"/>
              </a:gs>
              <a:gs pos="83000">
                <a:srgbClr val="D4DEFF"/>
              </a:gs>
              <a:gs pos="100000">
                <a:srgbClr val="96AB94"/>
              </a:gs>
            </a:gsLst>
            <a:lin ang="162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400" dirty="0" smtClean="0"/>
          </a:p>
          <a:p>
            <a:pPr lvl="0" algn="ctr"/>
            <a:r>
              <a:rPr lang="ru-RU" sz="1400" b="1" dirty="0" smtClean="0">
                <a:solidFill>
                  <a:schemeClr val="tx1"/>
                </a:solidFill>
              </a:rPr>
              <a:t>Граждане</a:t>
            </a:r>
          </a:p>
          <a:p>
            <a:pPr lvl="0" algn="ctr"/>
            <a:r>
              <a:rPr lang="ru-RU" sz="1400" b="1" dirty="0" smtClean="0">
                <a:solidFill>
                  <a:schemeClr val="tx1"/>
                </a:solidFill>
              </a:rPr>
              <a:t>5 000 руб.</a:t>
            </a:r>
          </a:p>
          <a:p>
            <a:pPr algn="ctr"/>
            <a:endParaRPr lang="ru-RU"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Скругленный прямоугольник 7"/>
          <p:cNvSpPr/>
          <p:nvPr/>
        </p:nvSpPr>
        <p:spPr>
          <a:xfrm>
            <a:off x="6286512" y="5143512"/>
            <a:ext cx="1928826" cy="571504"/>
          </a:xfrm>
          <a:prstGeom prst="roundRect">
            <a:avLst/>
          </a:prstGeom>
          <a:gradFill>
            <a:gsLst>
              <a:gs pos="0">
                <a:schemeClr val="accent3">
                  <a:lumMod val="60000"/>
                  <a:lumOff val="40000"/>
                </a:schemeClr>
              </a:gs>
              <a:gs pos="53000">
                <a:srgbClr val="D4DEFF"/>
              </a:gs>
              <a:gs pos="83000">
                <a:srgbClr val="D4DEFF"/>
              </a:gs>
              <a:gs pos="100000">
                <a:srgbClr val="96AB94"/>
              </a:gs>
            </a:gsLst>
            <a:lin ang="162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Должностные лица</a:t>
            </a:r>
          </a:p>
          <a:p>
            <a:pPr algn="ctr"/>
            <a:r>
              <a:rPr lang="ru-RU" sz="1400" b="1" dirty="0" smtClean="0">
                <a:solidFill>
                  <a:schemeClr val="tx1"/>
                </a:solidFill>
              </a:rPr>
              <a:t>50 000 руб.</a:t>
            </a:r>
            <a:endParaRPr lang="ru-RU" sz="1400" b="1" dirty="0">
              <a:solidFill>
                <a:schemeClr val="tx1"/>
              </a:solidFill>
            </a:endParaRPr>
          </a:p>
        </p:txBody>
      </p:sp>
      <p:sp>
        <p:nvSpPr>
          <p:cNvPr id="9" name="Скругленный прямоугольник 8"/>
          <p:cNvSpPr/>
          <p:nvPr/>
        </p:nvSpPr>
        <p:spPr>
          <a:xfrm>
            <a:off x="6286512" y="5929330"/>
            <a:ext cx="2000264" cy="571504"/>
          </a:xfrm>
          <a:prstGeom prst="roundRect">
            <a:avLst/>
          </a:prstGeom>
          <a:gradFill>
            <a:gsLst>
              <a:gs pos="0">
                <a:schemeClr val="accent3">
                  <a:lumMod val="60000"/>
                  <a:lumOff val="40000"/>
                </a:schemeClr>
              </a:gs>
              <a:gs pos="53000">
                <a:srgbClr val="D4DEFF"/>
              </a:gs>
              <a:gs pos="83000">
                <a:srgbClr val="D4DEFF"/>
              </a:gs>
              <a:gs pos="100000">
                <a:srgbClr val="96AB94"/>
              </a:gs>
            </a:gsLst>
            <a:lin ang="162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Юридические лица</a:t>
            </a:r>
          </a:p>
          <a:p>
            <a:pPr algn="ctr"/>
            <a:r>
              <a:rPr lang="ru-RU" sz="1400" b="1" dirty="0" smtClean="0">
                <a:solidFill>
                  <a:schemeClr val="tx1"/>
                </a:solidFill>
              </a:rPr>
              <a:t>80 000 руб.</a:t>
            </a:r>
            <a:endParaRPr lang="ru-RU" sz="1400" b="1"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Сравнительная таблица по протоколам </a:t>
            </a:r>
            <a:endParaRPr lang="ru-RU" sz="2400" b="1" dirty="0"/>
          </a:p>
        </p:txBody>
      </p:sp>
      <p:graphicFrame>
        <p:nvGraphicFramePr>
          <p:cNvPr id="4" name="Содержимое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28596" y="1857364"/>
          <a:ext cx="8229600"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457200" y="274638"/>
            <a:ext cx="8229600" cy="1511288"/>
          </a:xfrm>
          <a:gradFill>
            <a:gsLst>
              <a:gs pos="0">
                <a:schemeClr val="accent3">
                  <a:lumMod val="60000"/>
                  <a:lumOff val="40000"/>
                </a:schemeClr>
              </a:gs>
              <a:gs pos="53000">
                <a:srgbClr val="D4DEFF"/>
              </a:gs>
              <a:gs pos="83000">
                <a:srgbClr val="D4DEFF"/>
              </a:gs>
              <a:gs pos="100000">
                <a:srgbClr val="96AB94"/>
              </a:gs>
            </a:gsLst>
            <a:lin ang="16200000" scaled="0"/>
          </a:gradFill>
        </p:spPr>
        <p:style>
          <a:lnRef idx="1">
            <a:schemeClr val="accent5"/>
          </a:lnRef>
          <a:fillRef idx="2">
            <a:schemeClr val="accent5"/>
          </a:fillRef>
          <a:effectRef idx="1">
            <a:schemeClr val="accent5"/>
          </a:effectRef>
          <a:fontRef idx="minor">
            <a:schemeClr val="dk1"/>
          </a:fontRef>
        </p:style>
        <p:txBody>
          <a:bodyPr>
            <a:noAutofit/>
          </a:bodyPr>
          <a:lstStyle/>
          <a:p>
            <a:r>
              <a:rPr lang="ru-RU" sz="1400" b="1" dirty="0" smtClean="0"/>
              <a:t>Из практики применения Закона Самарской области № 115-ГД от 01.11.2007г. «Об административных правонарушениях на территории Самарской области» следует, что по статье 6.1. ответственность наступает, прежде всего, при осуществлении разносной торговли, т.е. розничной торговли, осуществляемой вне стационарной розничной сети путем непосредственного контакта продавца с покупателем в организациях, на транспорте, на дому или на улице. К данному виду торговли относится торговля с рук, лотка, из корзин и ручных тележек.</a:t>
            </a:r>
            <a:endParaRPr lang="ru-RU" sz="14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2797172"/>
          </a:xfrm>
        </p:spPr>
        <p:txBody>
          <a:bodyPr>
            <a:noAutofit/>
          </a:bodyPr>
          <a:lstStyle/>
          <a:p>
            <a:r>
              <a:rPr lang="ru-RU" sz="2000" b="1" dirty="0" smtClean="0"/>
              <a:t>Постановление мэрии городского округа Тольятти от 07.11.2012г. </a:t>
            </a:r>
            <a:br>
              <a:rPr lang="ru-RU" sz="2000" b="1" dirty="0" smtClean="0"/>
            </a:br>
            <a:r>
              <a:rPr lang="ru-RU" sz="2000" b="1" dirty="0" smtClean="0"/>
              <a:t>№ 3106-п/1 «О порядке взаимодействия мэрии городского округа Тольятти с заинтересованными лицами в случае размещения нестационарных торговых объектов на территории городского округа Тольятти с нарушением действующего законодательства Российской Федерации, Самарской области и муниципальных правовых актов городского округа Тольятти»  </a:t>
            </a:r>
            <a:br>
              <a:rPr lang="ru-RU" sz="2000" b="1" dirty="0" smtClean="0"/>
            </a:br>
            <a:r>
              <a:rPr lang="ru-RU" sz="2000" b="1" dirty="0" smtClean="0"/>
              <a:t/>
            </a:r>
            <a:br>
              <a:rPr lang="ru-RU" sz="2000" b="1" dirty="0" smtClean="0"/>
            </a:br>
            <a:r>
              <a:rPr lang="ru-RU" sz="2000" b="1" dirty="0" smtClean="0"/>
              <a:t>РЕГЛАМЕНТИРУЕТ:</a:t>
            </a:r>
            <a:endParaRPr lang="ru-RU" sz="2000" b="1" dirty="0"/>
          </a:p>
        </p:txBody>
      </p:sp>
      <p:sp>
        <p:nvSpPr>
          <p:cNvPr id="5" name="Содержимое 4"/>
          <p:cNvSpPr>
            <a:spLocks noGrp="1"/>
          </p:cNvSpPr>
          <p:nvPr>
            <p:ph sz="half" idx="1"/>
          </p:nvPr>
        </p:nvSpPr>
        <p:spPr>
          <a:xfrm>
            <a:off x="428596" y="3143248"/>
            <a:ext cx="4038600" cy="3482981"/>
          </a:xfrm>
        </p:spPr>
        <p:txBody>
          <a:bodyPr>
            <a:normAutofit fontScale="62500" lnSpcReduction="20000"/>
          </a:bodyPr>
          <a:lstStyle/>
          <a:p>
            <a:r>
              <a:rPr lang="ru-RU" dirty="0" smtClean="0"/>
              <a:t>Порядок взаимодействия мэрии городского округа Тольятти с заинтересованными лицами в случае размещения нестационарных торговых объектов на территории городского округа Тольятти с нарушением действующего законодательства Российской Федерации, Самарской области и муниципальных правовых актов городского округа Тольятти</a:t>
            </a:r>
          </a:p>
        </p:txBody>
      </p:sp>
      <p:sp>
        <p:nvSpPr>
          <p:cNvPr id="6" name="Содержимое 5"/>
          <p:cNvSpPr>
            <a:spLocks noGrp="1"/>
          </p:cNvSpPr>
          <p:nvPr>
            <p:ph sz="half" idx="2"/>
          </p:nvPr>
        </p:nvSpPr>
        <p:spPr>
          <a:xfrm>
            <a:off x="4786314" y="3143248"/>
            <a:ext cx="4038600" cy="3411543"/>
          </a:xfrm>
        </p:spPr>
        <p:txBody>
          <a:bodyPr>
            <a:normAutofit fontScale="62500" lnSpcReduction="20000"/>
          </a:bodyPr>
          <a:lstStyle/>
          <a:p>
            <a:r>
              <a:rPr lang="ru-RU" dirty="0" smtClean="0"/>
              <a:t>Порядок вывоза и (или) переноса и временного хранения нестационарных торговых объектов (НТО), самовольно установленных на земельных участках, в зданиях, строениях и сооружениях, находящихся в муниципальной собственности городского округа Тольятти, а также на земельных участках, государственная собственность на которые не разграничена и распоряжение которыми осуществляется мэрией городского округа Тольятти</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b="1" dirty="0" smtClean="0"/>
              <a:t>При обнаружении на территории городского округа Тольятти факта самовольного размещения НТО:</a:t>
            </a:r>
            <a:endParaRPr lang="ru-RU" sz="2800" b="1" dirty="0"/>
          </a:p>
        </p:txBody>
      </p:sp>
      <p:graphicFrame>
        <p:nvGraphicFramePr>
          <p:cNvPr id="5" name="Содержимое 4"/>
          <p:cNvGraphicFramePr>
            <a:graphicFrameLocks noGrp="1"/>
          </p:cNvGraphicFramePr>
          <p:nvPr>
            <p:ph sz="half" idx="2"/>
          </p:nvPr>
        </p:nvGraphicFramePr>
        <p:xfrm>
          <a:off x="928662" y="1600200"/>
          <a:ext cx="7758138"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Если предписание не исполнено:</a:t>
            </a:r>
            <a:endParaRPr lang="ru-RU" dirty="0"/>
          </a:p>
        </p:txBody>
      </p:sp>
      <p:graphicFrame>
        <p:nvGraphicFramePr>
          <p:cNvPr id="5" name="Содержимое 4"/>
          <p:cNvGraphicFramePr>
            <a:graphicFrameLocks noGrp="1"/>
          </p:cNvGraphicFramePr>
          <p:nvPr>
            <p:ph sz="half" idx="1"/>
          </p:nvPr>
        </p:nvGraphicFramePr>
        <p:xfrm>
          <a:off x="457200" y="1600200"/>
          <a:ext cx="840108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t>Информация по исполнению мероприятий в отношении самовольно размещенных объектов</a:t>
            </a:r>
            <a:endParaRPr lang="ru-RU" sz="2800" dirty="0"/>
          </a:p>
        </p:txBody>
      </p:sp>
      <p:graphicFrame>
        <p:nvGraphicFramePr>
          <p:cNvPr id="5" name="Содержимое 4"/>
          <p:cNvGraphicFramePr>
            <a:graphicFrameLocks noGrp="1"/>
          </p:cNvGraphicFramePr>
          <p:nvPr>
            <p:ph sz="half" idx="2"/>
          </p:nvPr>
        </p:nvGraphicFramePr>
        <p:xfrm>
          <a:off x="428625" y="1600200"/>
          <a:ext cx="825817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1013</TotalTime>
  <Words>543</Words>
  <Application>Microsoft Office PowerPoint</Application>
  <PresentationFormat>Экран (4:3)</PresentationFormat>
  <Paragraphs>76</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Тема Office</vt:lpstr>
      <vt:lpstr>Слайд 1</vt:lpstr>
      <vt:lpstr>При осуществлении деятельности по ликвидации несанкционированной торговли на территории городского округа Тольятти, мэрия городского округа Тольятти руководствуется:</vt:lpstr>
      <vt:lpstr>Закон Самарской области № 115-ГД от 01.11.2007 г.  «Об административных правонарушениях на территории Самарской области», статья 6.1:</vt:lpstr>
      <vt:lpstr>Сравнительная таблица по протоколам </vt:lpstr>
      <vt:lpstr>Из практики применения Закона Самарской области № 115-ГД от 01.11.2007г. «Об административных правонарушениях на территории Самарской области» следует, что по статье 6.1. ответственность наступает, прежде всего, при осуществлении разносной торговли, т.е. розничной торговли, осуществляемой вне стационарной розничной сети путем непосредственного контакта продавца с покупателем в организациях, на транспорте, на дому или на улице. К данному виду торговли относится торговля с рук, лотка, из корзин и ручных тележек.</vt:lpstr>
      <vt:lpstr>Постановление мэрии городского округа Тольятти от 07.11.2012г.  № 3106-п/1 «О порядке взаимодействия мэрии городского округа Тольятти с заинтересованными лицами в случае размещения нестационарных торговых объектов на территории городского округа Тольятти с нарушением действующего законодательства Российской Федерации, Самарской области и муниципальных правовых актов городского округа Тольятти»    РЕГЛАМЕНТИРУЕТ:</vt:lpstr>
      <vt:lpstr>При обнаружении на территории городского округа Тольятти факта самовольного размещения НТО:</vt:lpstr>
      <vt:lpstr>Если предписание не исполнено:</vt:lpstr>
      <vt:lpstr>Информация по исполнению мероприятий в отношении самовольно размещенных объектов</vt:lpstr>
      <vt:lpstr>Слайд 10</vt:lpstr>
    </vt:vector>
  </TitlesOfParts>
  <Company>Мэрия городского округа Тольятти</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User</cp:lastModifiedBy>
  <cp:revision>195</cp:revision>
  <dcterms:created xsi:type="dcterms:W3CDTF">2013-10-09T07:10:33Z</dcterms:created>
  <dcterms:modified xsi:type="dcterms:W3CDTF">2016-12-12T07:33:01Z</dcterms:modified>
</cp:coreProperties>
</file>